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Override5.xml" ContentType="application/vnd.openxmlformats-officedocument.themeOverrid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Override6.xml" ContentType="application/vnd.openxmlformats-officedocument.themeOverrid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Override7.xml" ContentType="application/vnd.openxmlformats-officedocument.themeOverrid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theme/themeOverride8.xml" ContentType="application/vnd.openxmlformats-officedocument.themeOverrid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 id="2147483676" r:id="rId3"/>
    <p:sldMasterId id="2147483686" r:id="rId4"/>
    <p:sldMasterId id="2147483696" r:id="rId5"/>
    <p:sldMasterId id="2147483706" r:id="rId6"/>
  </p:sldMasterIdLst>
  <p:notesMasterIdLst>
    <p:notesMasterId r:id="rId209"/>
  </p:notesMasterIdLst>
  <p:handoutMasterIdLst>
    <p:handoutMasterId r:id="rId210"/>
  </p:handoutMasterIdLst>
  <p:sldIdLst>
    <p:sldId id="256" r:id="rId7"/>
    <p:sldId id="258" r:id="rId8"/>
    <p:sldId id="257" r:id="rId9"/>
    <p:sldId id="259" r:id="rId10"/>
    <p:sldId id="262" r:id="rId11"/>
    <p:sldId id="651" r:id="rId12"/>
    <p:sldId id="652" r:id="rId13"/>
    <p:sldId id="611" r:id="rId14"/>
    <p:sldId id="452" r:id="rId15"/>
    <p:sldId id="266" r:id="rId16"/>
    <p:sldId id="612" r:id="rId17"/>
    <p:sldId id="653" r:id="rId18"/>
    <p:sldId id="654" r:id="rId19"/>
    <p:sldId id="655" r:id="rId20"/>
    <p:sldId id="282" r:id="rId21"/>
    <p:sldId id="615" r:id="rId22"/>
    <p:sldId id="448" r:id="rId23"/>
    <p:sldId id="707" r:id="rId24"/>
    <p:sldId id="613" r:id="rId25"/>
    <p:sldId id="661" r:id="rId26"/>
    <p:sldId id="658" r:id="rId27"/>
    <p:sldId id="659" r:id="rId28"/>
    <p:sldId id="660" r:id="rId29"/>
    <p:sldId id="489" r:id="rId30"/>
    <p:sldId id="515" r:id="rId31"/>
    <p:sldId id="516" r:id="rId32"/>
    <p:sldId id="517" r:id="rId33"/>
    <p:sldId id="518" r:id="rId34"/>
    <p:sldId id="616" r:id="rId35"/>
    <p:sldId id="577" r:id="rId36"/>
    <p:sldId id="708" r:id="rId37"/>
    <p:sldId id="663" r:id="rId38"/>
    <p:sldId id="709" r:id="rId39"/>
    <p:sldId id="665" r:id="rId40"/>
    <p:sldId id="710" r:id="rId41"/>
    <p:sldId id="576" r:id="rId42"/>
    <p:sldId id="578" r:id="rId43"/>
    <p:sldId id="579" r:id="rId44"/>
    <p:sldId id="580" r:id="rId45"/>
    <p:sldId id="583" r:id="rId46"/>
    <p:sldId id="584" r:id="rId47"/>
    <p:sldId id="585" r:id="rId48"/>
    <p:sldId id="586" r:id="rId49"/>
    <p:sldId id="588" r:id="rId50"/>
    <p:sldId id="587" r:id="rId51"/>
    <p:sldId id="286" r:id="rId52"/>
    <p:sldId id="288" r:id="rId53"/>
    <p:sldId id="295" r:id="rId54"/>
    <p:sldId id="287" r:id="rId55"/>
    <p:sldId id="589" r:id="rId56"/>
    <p:sldId id="417" r:id="rId57"/>
    <p:sldId id="418" r:id="rId58"/>
    <p:sldId id="419" r:id="rId59"/>
    <p:sldId id="420" r:id="rId60"/>
    <p:sldId id="421" r:id="rId61"/>
    <p:sldId id="422" r:id="rId62"/>
    <p:sldId id="424" r:id="rId63"/>
    <p:sldId id="667" r:id="rId64"/>
    <p:sldId id="609" r:id="rId65"/>
    <p:sldId id="610" r:id="rId66"/>
    <p:sldId id="528" r:id="rId67"/>
    <p:sldId id="425" r:id="rId68"/>
    <p:sldId id="565" r:id="rId69"/>
    <p:sldId id="566" r:id="rId70"/>
    <p:sldId id="596" r:id="rId71"/>
    <p:sldId id="669" r:id="rId72"/>
    <p:sldId id="670" r:id="rId73"/>
    <p:sldId id="598" r:id="rId74"/>
    <p:sldId id="599" r:id="rId75"/>
    <p:sldId id="600" r:id="rId76"/>
    <p:sldId id="601" r:id="rId77"/>
    <p:sldId id="671" r:id="rId78"/>
    <p:sldId id="672" r:id="rId79"/>
    <p:sldId id="673" r:id="rId80"/>
    <p:sldId id="674" r:id="rId81"/>
    <p:sldId id="675" r:id="rId82"/>
    <p:sldId id="676" r:id="rId83"/>
    <p:sldId id="677" r:id="rId84"/>
    <p:sldId id="602" r:id="rId85"/>
    <p:sldId id="603" r:id="rId86"/>
    <p:sldId id="604" r:id="rId87"/>
    <p:sldId id="605" r:id="rId88"/>
    <p:sldId id="606" r:id="rId89"/>
    <p:sldId id="607" r:id="rId90"/>
    <p:sldId id="608" r:id="rId91"/>
    <p:sldId id="313" r:id="rId92"/>
    <p:sldId id="314" r:id="rId93"/>
    <p:sldId id="315" r:id="rId94"/>
    <p:sldId id="678" r:id="rId95"/>
    <p:sldId id="317" r:id="rId96"/>
    <p:sldId id="679" r:id="rId97"/>
    <p:sldId id="318" r:id="rId98"/>
    <p:sldId id="319" r:id="rId99"/>
    <p:sldId id="320" r:id="rId100"/>
    <p:sldId id="321" r:id="rId101"/>
    <p:sldId id="680" r:id="rId102"/>
    <p:sldId id="683" r:id="rId103"/>
    <p:sldId id="682" r:id="rId104"/>
    <p:sldId id="685" r:id="rId105"/>
    <p:sldId id="690" r:id="rId106"/>
    <p:sldId id="691" r:id="rId107"/>
    <p:sldId id="686" r:id="rId108"/>
    <p:sldId id="687" r:id="rId109"/>
    <p:sldId id="688" r:id="rId110"/>
    <p:sldId id="689" r:id="rId111"/>
    <p:sldId id="692" r:id="rId112"/>
    <p:sldId id="693" r:id="rId113"/>
    <p:sldId id="694" r:id="rId114"/>
    <p:sldId id="695" r:id="rId115"/>
    <p:sldId id="696" r:id="rId116"/>
    <p:sldId id="697" r:id="rId117"/>
    <p:sldId id="698" r:id="rId118"/>
    <p:sldId id="699" r:id="rId119"/>
    <p:sldId id="700" r:id="rId120"/>
    <p:sldId id="701" r:id="rId121"/>
    <p:sldId id="702" r:id="rId122"/>
    <p:sldId id="703" r:id="rId123"/>
    <p:sldId id="704" r:id="rId124"/>
    <p:sldId id="705" r:id="rId125"/>
    <p:sldId id="535" r:id="rId126"/>
    <p:sldId id="538" r:id="rId127"/>
    <p:sldId id="544" r:id="rId128"/>
    <p:sldId id="537" r:id="rId129"/>
    <p:sldId id="539" r:id="rId130"/>
    <p:sldId id="543" r:id="rId131"/>
    <p:sldId id="545" r:id="rId132"/>
    <p:sldId id="549" r:id="rId133"/>
    <p:sldId id="547" r:id="rId134"/>
    <p:sldId id="546" r:id="rId135"/>
    <p:sldId id="574" r:id="rId136"/>
    <p:sldId id="570" r:id="rId137"/>
    <p:sldId id="400" r:id="rId138"/>
    <p:sldId id="494" r:id="rId139"/>
    <p:sldId id="550" r:id="rId140"/>
    <p:sldId id="471" r:id="rId141"/>
    <p:sldId id="401" r:id="rId142"/>
    <p:sldId id="402" r:id="rId143"/>
    <p:sldId id="459" r:id="rId144"/>
    <p:sldId id="460" r:id="rId145"/>
    <p:sldId id="461" r:id="rId146"/>
    <p:sldId id="525" r:id="rId147"/>
    <p:sldId id="527" r:id="rId148"/>
    <p:sldId id="410" r:id="rId149"/>
    <p:sldId id="412" r:id="rId150"/>
    <p:sldId id="404" r:id="rId151"/>
    <p:sldId id="405" r:id="rId152"/>
    <p:sldId id="411" r:id="rId153"/>
    <p:sldId id="408" r:id="rId154"/>
    <p:sldId id="548" r:id="rId155"/>
    <p:sldId id="416" r:id="rId156"/>
    <p:sldId id="462" r:id="rId157"/>
    <p:sldId id="465" r:id="rId158"/>
    <p:sldId id="514" r:id="rId159"/>
    <p:sldId id="463" r:id="rId160"/>
    <p:sldId id="466" r:id="rId161"/>
    <p:sldId id="482" r:id="rId162"/>
    <p:sldId id="551" r:id="rId163"/>
    <p:sldId id="464" r:id="rId164"/>
    <p:sldId id="467" r:id="rId165"/>
    <p:sldId id="468" r:id="rId166"/>
    <p:sldId id="530" r:id="rId167"/>
    <p:sldId id="472" r:id="rId168"/>
    <p:sldId id="529" r:id="rId169"/>
    <p:sldId id="481" r:id="rId170"/>
    <p:sldId id="473" r:id="rId171"/>
    <p:sldId id="476" r:id="rId172"/>
    <p:sldId id="477" r:id="rId173"/>
    <p:sldId id="478" r:id="rId174"/>
    <p:sldId id="479" r:id="rId175"/>
    <p:sldId id="534" r:id="rId176"/>
    <p:sldId id="441" r:id="rId177"/>
    <p:sldId id="573" r:id="rId178"/>
    <p:sldId id="445" r:id="rId179"/>
    <p:sldId id="444" r:id="rId180"/>
    <p:sldId id="487" r:id="rId181"/>
    <p:sldId id="531" r:id="rId182"/>
    <p:sldId id="443" r:id="rId183"/>
    <p:sldId id="440" r:id="rId184"/>
    <p:sldId id="630" r:id="rId185"/>
    <p:sldId id="631" r:id="rId186"/>
    <p:sldId id="632" r:id="rId187"/>
    <p:sldId id="633" r:id="rId188"/>
    <p:sldId id="634" r:id="rId189"/>
    <p:sldId id="635" r:id="rId190"/>
    <p:sldId id="636" r:id="rId191"/>
    <p:sldId id="637" r:id="rId192"/>
    <p:sldId id="638" r:id="rId193"/>
    <p:sldId id="639" r:id="rId194"/>
    <p:sldId id="640" r:id="rId195"/>
    <p:sldId id="641" r:id="rId196"/>
    <p:sldId id="348" r:id="rId197"/>
    <p:sldId id="486" r:id="rId198"/>
    <p:sldId id="350" r:id="rId199"/>
    <p:sldId id="351" r:id="rId200"/>
    <p:sldId id="572" r:id="rId201"/>
    <p:sldId id="349" r:id="rId202"/>
    <p:sldId id="485" r:id="rId203"/>
    <p:sldId id="353" r:id="rId204"/>
    <p:sldId id="355" r:id="rId205"/>
    <p:sldId id="356" r:id="rId206"/>
    <p:sldId id="571" r:id="rId207"/>
    <p:sldId id="582" r:id="rId20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C9204"/>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86726" autoAdjust="0"/>
  </p:normalViewPr>
  <p:slideViewPr>
    <p:cSldViewPr>
      <p:cViewPr varScale="1">
        <p:scale>
          <a:sx n="102" d="100"/>
          <a:sy n="102" d="100"/>
        </p:scale>
        <p:origin x="1404" y="96"/>
      </p:cViewPr>
      <p:guideLst>
        <p:guide orient="horz" pos="2160"/>
        <p:guide pos="2880"/>
      </p:guideLst>
    </p:cSldViewPr>
  </p:slideViewPr>
  <p:outlineViewPr>
    <p:cViewPr>
      <p:scale>
        <a:sx n="33" d="100"/>
        <a:sy n="33" d="100"/>
      </p:scale>
      <p:origin x="0" y="10404"/>
    </p:cViewPr>
  </p:outlineViewPr>
  <p:notesTextViewPr>
    <p:cViewPr>
      <p:scale>
        <a:sx n="1" d="1"/>
        <a:sy n="1" d="1"/>
      </p:scale>
      <p:origin x="0" y="0"/>
    </p:cViewPr>
  </p:notesTextViewPr>
  <p:sorterViewPr>
    <p:cViewPr>
      <p:scale>
        <a:sx n="150" d="100"/>
        <a:sy n="150" d="100"/>
      </p:scale>
      <p:origin x="0" y="0"/>
    </p:cViewPr>
  </p:sorterViewPr>
  <p:notesViewPr>
    <p:cSldViewPr>
      <p:cViewPr varScale="1">
        <p:scale>
          <a:sx n="85" d="100"/>
          <a:sy n="85" d="100"/>
        </p:scale>
        <p:origin x="-315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59" Type="http://schemas.openxmlformats.org/officeDocument/2006/relationships/slide" Target="slides/slide153.xml"/><Relationship Id="rId170" Type="http://schemas.openxmlformats.org/officeDocument/2006/relationships/slide" Target="slides/slide164.xml"/><Relationship Id="rId191" Type="http://schemas.openxmlformats.org/officeDocument/2006/relationships/slide" Target="slides/slide185.xml"/><Relationship Id="rId205" Type="http://schemas.openxmlformats.org/officeDocument/2006/relationships/slide" Target="slides/slide199.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144" Type="http://schemas.openxmlformats.org/officeDocument/2006/relationships/slide" Target="slides/slide138.xml"/><Relationship Id="rId149" Type="http://schemas.openxmlformats.org/officeDocument/2006/relationships/slide" Target="slides/slide143.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160" Type="http://schemas.openxmlformats.org/officeDocument/2006/relationships/slide" Target="slides/slide154.xml"/><Relationship Id="rId165" Type="http://schemas.openxmlformats.org/officeDocument/2006/relationships/slide" Target="slides/slide159.xml"/><Relationship Id="rId181" Type="http://schemas.openxmlformats.org/officeDocument/2006/relationships/slide" Target="slides/slide175.xml"/><Relationship Id="rId186" Type="http://schemas.openxmlformats.org/officeDocument/2006/relationships/slide" Target="slides/slide180.xml"/><Relationship Id="rId211" Type="http://schemas.openxmlformats.org/officeDocument/2006/relationships/presProps" Target="presProp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slide" Target="slides/slide144.xml"/><Relationship Id="rId155" Type="http://schemas.openxmlformats.org/officeDocument/2006/relationships/slide" Target="slides/slide149.xml"/><Relationship Id="rId171" Type="http://schemas.openxmlformats.org/officeDocument/2006/relationships/slide" Target="slides/slide165.xml"/><Relationship Id="rId176" Type="http://schemas.openxmlformats.org/officeDocument/2006/relationships/slide" Target="slides/slide170.xml"/><Relationship Id="rId192" Type="http://schemas.openxmlformats.org/officeDocument/2006/relationships/slide" Target="slides/slide186.xml"/><Relationship Id="rId197" Type="http://schemas.openxmlformats.org/officeDocument/2006/relationships/slide" Target="slides/slide191.xml"/><Relationship Id="rId206" Type="http://schemas.openxmlformats.org/officeDocument/2006/relationships/slide" Target="slides/slide200.xml"/><Relationship Id="rId201" Type="http://schemas.openxmlformats.org/officeDocument/2006/relationships/slide" Target="slides/slide195.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61" Type="http://schemas.openxmlformats.org/officeDocument/2006/relationships/slide" Target="slides/slide155.xml"/><Relationship Id="rId166" Type="http://schemas.openxmlformats.org/officeDocument/2006/relationships/slide" Target="slides/slide160.xml"/><Relationship Id="rId182" Type="http://schemas.openxmlformats.org/officeDocument/2006/relationships/slide" Target="slides/slide176.xml"/><Relationship Id="rId187" Type="http://schemas.openxmlformats.org/officeDocument/2006/relationships/slide" Target="slides/slide181.xml"/><Relationship Id="rId1" Type="http://schemas.openxmlformats.org/officeDocument/2006/relationships/slideMaster" Target="slideMasters/slideMaster1.xml"/><Relationship Id="rId6" Type="http://schemas.openxmlformats.org/officeDocument/2006/relationships/slideMaster" Target="slideMasters/slideMaster6.xml"/><Relationship Id="rId212" Type="http://schemas.openxmlformats.org/officeDocument/2006/relationships/viewProps" Target="viewProps.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slide" Target="slides/slide145.xml"/><Relationship Id="rId156" Type="http://schemas.openxmlformats.org/officeDocument/2006/relationships/slide" Target="slides/slide150.xml"/><Relationship Id="rId177" Type="http://schemas.openxmlformats.org/officeDocument/2006/relationships/slide" Target="slides/slide171.xml"/><Relationship Id="rId198" Type="http://schemas.openxmlformats.org/officeDocument/2006/relationships/slide" Target="slides/slide192.xml"/><Relationship Id="rId172" Type="http://schemas.openxmlformats.org/officeDocument/2006/relationships/slide" Target="slides/slide166.xml"/><Relationship Id="rId193" Type="http://schemas.openxmlformats.org/officeDocument/2006/relationships/slide" Target="slides/slide187.xml"/><Relationship Id="rId202" Type="http://schemas.openxmlformats.org/officeDocument/2006/relationships/slide" Target="slides/slide196.xml"/><Relationship Id="rId207" Type="http://schemas.openxmlformats.org/officeDocument/2006/relationships/slide" Target="slides/slide201.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167" Type="http://schemas.openxmlformats.org/officeDocument/2006/relationships/slide" Target="slides/slide161.xml"/><Relationship Id="rId188" Type="http://schemas.openxmlformats.org/officeDocument/2006/relationships/slide" Target="slides/slide182.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162" Type="http://schemas.openxmlformats.org/officeDocument/2006/relationships/slide" Target="slides/slide156.xml"/><Relationship Id="rId183" Type="http://schemas.openxmlformats.org/officeDocument/2006/relationships/slide" Target="slides/slide177.xml"/><Relationship Id="rId213"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slide" Target="slides/slide151.xml"/><Relationship Id="rId178" Type="http://schemas.openxmlformats.org/officeDocument/2006/relationships/slide" Target="slides/slide172.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slide" Target="slides/slide146.xml"/><Relationship Id="rId173" Type="http://schemas.openxmlformats.org/officeDocument/2006/relationships/slide" Target="slides/slide167.xml"/><Relationship Id="rId194" Type="http://schemas.openxmlformats.org/officeDocument/2006/relationships/slide" Target="slides/slide188.xml"/><Relationship Id="rId199" Type="http://schemas.openxmlformats.org/officeDocument/2006/relationships/slide" Target="slides/slide193.xml"/><Relationship Id="rId203" Type="http://schemas.openxmlformats.org/officeDocument/2006/relationships/slide" Target="slides/slide197.xml"/><Relationship Id="rId208" Type="http://schemas.openxmlformats.org/officeDocument/2006/relationships/slide" Target="slides/slide202.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168" Type="http://schemas.openxmlformats.org/officeDocument/2006/relationships/slide" Target="slides/slide162.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163" Type="http://schemas.openxmlformats.org/officeDocument/2006/relationships/slide" Target="slides/slide157.xml"/><Relationship Id="rId184" Type="http://schemas.openxmlformats.org/officeDocument/2006/relationships/slide" Target="slides/slide178.xml"/><Relationship Id="rId189" Type="http://schemas.openxmlformats.org/officeDocument/2006/relationships/slide" Target="slides/slide183.xml"/><Relationship Id="rId3" Type="http://schemas.openxmlformats.org/officeDocument/2006/relationships/slideMaster" Target="slideMasters/slideMaster3.xml"/><Relationship Id="rId214" Type="http://schemas.openxmlformats.org/officeDocument/2006/relationships/tableStyles" Target="tableStyles.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slide" Target="slides/slide152.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slide" Target="slides/slide147.xml"/><Relationship Id="rId174" Type="http://schemas.openxmlformats.org/officeDocument/2006/relationships/slide" Target="slides/slide168.xml"/><Relationship Id="rId179" Type="http://schemas.openxmlformats.org/officeDocument/2006/relationships/slide" Target="slides/slide173.xml"/><Relationship Id="rId195" Type="http://schemas.openxmlformats.org/officeDocument/2006/relationships/slide" Target="slides/slide189.xml"/><Relationship Id="rId209" Type="http://schemas.openxmlformats.org/officeDocument/2006/relationships/notesMaster" Target="notesMasters/notesMaster1.xml"/><Relationship Id="rId190" Type="http://schemas.openxmlformats.org/officeDocument/2006/relationships/slide" Target="slides/slide184.xml"/><Relationship Id="rId204" Type="http://schemas.openxmlformats.org/officeDocument/2006/relationships/slide" Target="slides/slide198.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slide" Target="slides/slide142.xml"/><Relationship Id="rId164" Type="http://schemas.openxmlformats.org/officeDocument/2006/relationships/slide" Target="slides/slide158.xml"/><Relationship Id="rId169" Type="http://schemas.openxmlformats.org/officeDocument/2006/relationships/slide" Target="slides/slide163.xml"/><Relationship Id="rId185" Type="http://schemas.openxmlformats.org/officeDocument/2006/relationships/slide" Target="slides/slide179.xml"/><Relationship Id="rId4" Type="http://schemas.openxmlformats.org/officeDocument/2006/relationships/slideMaster" Target="slideMasters/slideMaster4.xml"/><Relationship Id="rId9" Type="http://schemas.openxmlformats.org/officeDocument/2006/relationships/slide" Target="slides/slide3.xml"/><Relationship Id="rId180" Type="http://schemas.openxmlformats.org/officeDocument/2006/relationships/slide" Target="slides/slide174.xml"/><Relationship Id="rId210" Type="http://schemas.openxmlformats.org/officeDocument/2006/relationships/handoutMaster" Target="handoutMasters/handoutMaster1.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openxmlformats.org/officeDocument/2006/relationships/slide" Target="slides/slide148.xml"/><Relationship Id="rId175" Type="http://schemas.openxmlformats.org/officeDocument/2006/relationships/slide" Target="slides/slide169.xml"/><Relationship Id="rId196" Type="http://schemas.openxmlformats.org/officeDocument/2006/relationships/slide" Target="slides/slide190.xml"/><Relationship Id="rId200" Type="http://schemas.openxmlformats.org/officeDocument/2006/relationships/slide" Target="slides/slide194.xml"/><Relationship Id="rId16"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76593A-0F75-497F-9BE7-4EB4886FF7A5}" type="doc">
      <dgm:prSet loTypeId="urn:microsoft.com/office/officeart/2005/8/layout/arrow2" loCatId="process" qsTypeId="urn:microsoft.com/office/officeart/2005/8/quickstyle/simple1" qsCatId="simple" csTypeId="urn:microsoft.com/office/officeart/2005/8/colors/accent1_2" csCatId="accent1" phldr="1"/>
      <dgm:spPr/>
    </dgm:pt>
    <dgm:pt modelId="{9DB90EC6-B02E-46C0-8A9D-7A0A568BBAD0}">
      <dgm:prSet phldrT="[Text]" custT="1"/>
      <dgm:spPr/>
      <dgm:t>
        <a:bodyPr/>
        <a:lstStyle/>
        <a:p>
          <a:r>
            <a:rPr lang="en-US" sz="3200" b="1" dirty="0" smtClean="0">
              <a:solidFill>
                <a:schemeClr val="bg1"/>
              </a:solidFill>
              <a:latin typeface="+mj-lt"/>
            </a:rPr>
            <a:t>Hours?</a:t>
          </a:r>
          <a:endParaRPr lang="en-US" sz="3200" b="1" dirty="0">
            <a:solidFill>
              <a:schemeClr val="bg1"/>
            </a:solidFill>
            <a:latin typeface="+mj-lt"/>
          </a:endParaRPr>
        </a:p>
      </dgm:t>
    </dgm:pt>
    <dgm:pt modelId="{6D2BE1B2-CFC8-42FA-A440-A048FF387E3A}" type="parTrans" cxnId="{54012BB7-4CCE-453A-8ACB-4C88092ECCC2}">
      <dgm:prSet/>
      <dgm:spPr/>
      <dgm:t>
        <a:bodyPr/>
        <a:lstStyle/>
        <a:p>
          <a:endParaRPr lang="en-US"/>
        </a:p>
      </dgm:t>
    </dgm:pt>
    <dgm:pt modelId="{F61BB9AB-41E6-4EDF-A85F-84A9A7CCC79E}" type="sibTrans" cxnId="{54012BB7-4CCE-453A-8ACB-4C88092ECCC2}">
      <dgm:prSet/>
      <dgm:spPr/>
      <dgm:t>
        <a:bodyPr/>
        <a:lstStyle/>
        <a:p>
          <a:endParaRPr lang="en-US"/>
        </a:p>
      </dgm:t>
    </dgm:pt>
    <dgm:pt modelId="{634C705D-9760-4E2B-8EF4-81AACF5FC351}">
      <dgm:prSet phldrT="[Text]" custT="1"/>
      <dgm:spPr/>
      <dgm:t>
        <a:bodyPr/>
        <a:lstStyle/>
        <a:p>
          <a:r>
            <a:rPr lang="en-US" altLang="ko-KR" sz="3200" b="1" dirty="0" smtClean="0">
              <a:solidFill>
                <a:schemeClr val="bg1"/>
              </a:solidFill>
              <a:latin typeface="+mj-lt"/>
            </a:rPr>
            <a:t>Days?</a:t>
          </a:r>
          <a:endParaRPr lang="en-US" sz="3200" b="1" dirty="0">
            <a:solidFill>
              <a:schemeClr val="bg1"/>
            </a:solidFill>
            <a:latin typeface="+mj-lt"/>
          </a:endParaRPr>
        </a:p>
      </dgm:t>
    </dgm:pt>
    <dgm:pt modelId="{273C5240-78A6-4760-A81A-391EF22C2DFE}" type="parTrans" cxnId="{204AF5EB-1626-4185-B223-CF582A306BAA}">
      <dgm:prSet/>
      <dgm:spPr/>
      <dgm:t>
        <a:bodyPr/>
        <a:lstStyle/>
        <a:p>
          <a:endParaRPr lang="en-US"/>
        </a:p>
      </dgm:t>
    </dgm:pt>
    <dgm:pt modelId="{E2FF3B2D-81F4-43EA-B596-0C0F46423F97}" type="sibTrans" cxnId="{204AF5EB-1626-4185-B223-CF582A306BAA}">
      <dgm:prSet/>
      <dgm:spPr/>
      <dgm:t>
        <a:bodyPr/>
        <a:lstStyle/>
        <a:p>
          <a:endParaRPr lang="en-US"/>
        </a:p>
      </dgm:t>
    </dgm:pt>
    <dgm:pt modelId="{04B770F6-FE6F-47A5-861B-B092AD8918F5}">
      <dgm:prSet phldrT="[Text]" custT="1"/>
      <dgm:spPr/>
      <dgm:t>
        <a:bodyPr/>
        <a:lstStyle/>
        <a:p>
          <a:r>
            <a:rPr lang="en-US" altLang="ko-KR" sz="3200" b="1" dirty="0" smtClean="0">
              <a:solidFill>
                <a:schemeClr val="bg1"/>
              </a:solidFill>
            </a:rPr>
            <a:t>Weeks?</a:t>
          </a:r>
          <a:endParaRPr lang="en-US" sz="3200" b="1" dirty="0">
            <a:solidFill>
              <a:schemeClr val="bg1"/>
            </a:solidFill>
          </a:endParaRPr>
        </a:p>
      </dgm:t>
    </dgm:pt>
    <dgm:pt modelId="{548D56EE-7C65-4ADB-ADB5-29A362A11C5B}" type="parTrans" cxnId="{6348C08C-E162-44D2-A43B-29DE3F256D9F}">
      <dgm:prSet/>
      <dgm:spPr/>
      <dgm:t>
        <a:bodyPr/>
        <a:lstStyle/>
        <a:p>
          <a:endParaRPr lang="en-US"/>
        </a:p>
      </dgm:t>
    </dgm:pt>
    <dgm:pt modelId="{67F92225-200D-4C60-9227-8A22DB8F7D7F}" type="sibTrans" cxnId="{6348C08C-E162-44D2-A43B-29DE3F256D9F}">
      <dgm:prSet/>
      <dgm:spPr/>
      <dgm:t>
        <a:bodyPr/>
        <a:lstStyle/>
        <a:p>
          <a:endParaRPr lang="en-US"/>
        </a:p>
      </dgm:t>
    </dgm:pt>
    <dgm:pt modelId="{D97DC184-0649-4D88-837D-763EDB1662A8}">
      <dgm:prSet/>
      <dgm:spPr/>
      <dgm:t>
        <a:bodyPr/>
        <a:lstStyle/>
        <a:p>
          <a:r>
            <a:rPr lang="en-US" altLang="ko-KR" b="1" dirty="0" smtClean="0">
              <a:solidFill>
                <a:schemeClr val="bg1"/>
              </a:solidFill>
            </a:rPr>
            <a:t>Never?</a:t>
          </a:r>
          <a:endParaRPr lang="en-US" b="1" dirty="0">
            <a:solidFill>
              <a:schemeClr val="bg1"/>
            </a:solidFill>
          </a:endParaRPr>
        </a:p>
      </dgm:t>
    </dgm:pt>
    <dgm:pt modelId="{A7881B40-90E1-47A4-9D9E-F1B28FFD934B}" type="parTrans" cxnId="{AA359DBB-64AC-4F3D-B9AD-856C25638456}">
      <dgm:prSet/>
      <dgm:spPr/>
      <dgm:t>
        <a:bodyPr/>
        <a:lstStyle/>
        <a:p>
          <a:endParaRPr lang="en-US"/>
        </a:p>
      </dgm:t>
    </dgm:pt>
    <dgm:pt modelId="{92C0FD9B-6938-492D-89DB-9777E1F4F713}" type="sibTrans" cxnId="{AA359DBB-64AC-4F3D-B9AD-856C25638456}">
      <dgm:prSet/>
      <dgm:spPr/>
      <dgm:t>
        <a:bodyPr/>
        <a:lstStyle/>
        <a:p>
          <a:endParaRPr lang="en-US"/>
        </a:p>
      </dgm:t>
    </dgm:pt>
    <dgm:pt modelId="{72CA1B52-4A5C-4670-959A-DB83672F4649}" type="pres">
      <dgm:prSet presAssocID="{7C76593A-0F75-497F-9BE7-4EB4886FF7A5}" presName="arrowDiagram" presStyleCnt="0">
        <dgm:presLayoutVars>
          <dgm:chMax val="5"/>
          <dgm:dir/>
          <dgm:resizeHandles val="exact"/>
        </dgm:presLayoutVars>
      </dgm:prSet>
      <dgm:spPr/>
    </dgm:pt>
    <dgm:pt modelId="{BD619517-C4FA-4C94-B489-53C3CF7D24FE}" type="pres">
      <dgm:prSet presAssocID="{7C76593A-0F75-497F-9BE7-4EB4886FF7A5}" presName="arrow" presStyleLbl="bgShp" presStyleIdx="0" presStyleCnt="1" custLinFactNeighborX="94" custLinFactNeighborY="2068"/>
      <dgm:spPr/>
    </dgm:pt>
    <dgm:pt modelId="{26E39ECC-F9A1-4DA6-8181-AD2777E7F8B3}" type="pres">
      <dgm:prSet presAssocID="{7C76593A-0F75-497F-9BE7-4EB4886FF7A5}" presName="arrowDiagram4" presStyleCnt="0"/>
      <dgm:spPr/>
    </dgm:pt>
    <dgm:pt modelId="{C0DD43AB-77DB-414F-8DB8-5DC458F42978}" type="pres">
      <dgm:prSet presAssocID="{9DB90EC6-B02E-46C0-8A9D-7A0A568BBAD0}" presName="bullet4a" presStyleLbl="node1" presStyleIdx="0" presStyleCnt="4" custLinFactNeighborX="12026" custLinFactNeighborY="26890"/>
      <dgm:spPr/>
    </dgm:pt>
    <dgm:pt modelId="{01FF267B-4F1F-497C-BB44-C40A11EB1FE7}" type="pres">
      <dgm:prSet presAssocID="{9DB90EC6-B02E-46C0-8A9D-7A0A568BBAD0}" presName="textBox4a" presStyleLbl="revTx" presStyleIdx="0" presStyleCnt="4" custScaleX="176803" custLinFactY="-23209" custLinFactNeighborX="-25926" custLinFactNeighborY="-100000">
        <dgm:presLayoutVars>
          <dgm:bulletEnabled val="1"/>
        </dgm:presLayoutVars>
      </dgm:prSet>
      <dgm:spPr/>
      <dgm:t>
        <a:bodyPr/>
        <a:lstStyle/>
        <a:p>
          <a:endParaRPr lang="en-US"/>
        </a:p>
      </dgm:t>
    </dgm:pt>
    <dgm:pt modelId="{709C16A3-F90D-4FF9-A2BE-93713AD8F493}" type="pres">
      <dgm:prSet presAssocID="{634C705D-9760-4E2B-8EF4-81AACF5FC351}" presName="bullet4b" presStyleLbl="node1" presStyleIdx="1" presStyleCnt="4" custLinFactNeighborX="38560" custLinFactNeighborY="15462"/>
      <dgm:spPr/>
    </dgm:pt>
    <dgm:pt modelId="{85688492-A149-41C4-866D-71F006C42A49}" type="pres">
      <dgm:prSet presAssocID="{634C705D-9760-4E2B-8EF4-81AACF5FC351}" presName="textBox4b" presStyleLbl="revTx" presStyleIdx="1" presStyleCnt="4" custScaleX="176803" custLinFactNeighborX="-35131" custLinFactNeighborY="-61113">
        <dgm:presLayoutVars>
          <dgm:bulletEnabled val="1"/>
        </dgm:presLayoutVars>
      </dgm:prSet>
      <dgm:spPr/>
      <dgm:t>
        <a:bodyPr/>
        <a:lstStyle/>
        <a:p>
          <a:endParaRPr lang="en-US"/>
        </a:p>
      </dgm:t>
    </dgm:pt>
    <dgm:pt modelId="{84C7952C-CB21-4F84-8E5E-9D349F7719F5}" type="pres">
      <dgm:prSet presAssocID="{04B770F6-FE6F-47A5-861B-B092AD8918F5}" presName="bullet4c" presStyleLbl="node1" presStyleIdx="2" presStyleCnt="4" custLinFactNeighborX="29103" custLinFactNeighborY="11669"/>
      <dgm:spPr/>
    </dgm:pt>
    <dgm:pt modelId="{13609A9C-3F4A-412E-BA4A-84BF9B8C096C}" type="pres">
      <dgm:prSet presAssocID="{04B770F6-FE6F-47A5-861B-B092AD8918F5}" presName="textBox4c" presStyleLbl="revTx" presStyleIdx="2" presStyleCnt="4" custScaleX="165079" custLinFactNeighborX="-64537" custLinFactNeighborY="-45358">
        <dgm:presLayoutVars>
          <dgm:bulletEnabled val="1"/>
        </dgm:presLayoutVars>
      </dgm:prSet>
      <dgm:spPr/>
      <dgm:t>
        <a:bodyPr/>
        <a:lstStyle/>
        <a:p>
          <a:endParaRPr lang="en-US"/>
        </a:p>
      </dgm:t>
    </dgm:pt>
    <dgm:pt modelId="{B3E383B1-50D1-4654-9E28-3074DC391081}" type="pres">
      <dgm:prSet presAssocID="{D97DC184-0649-4D88-837D-763EDB1662A8}" presName="bullet4d" presStyleLbl="node1" presStyleIdx="3" presStyleCnt="4" custLinFactNeighborX="21725" custLinFactNeighborY="8711"/>
      <dgm:spPr/>
    </dgm:pt>
    <dgm:pt modelId="{1EA7701A-1F3A-4DFA-9380-D14A984FBE30}" type="pres">
      <dgm:prSet presAssocID="{D97DC184-0649-4D88-837D-763EDB1662A8}" presName="textBox4d" presStyleLbl="revTx" presStyleIdx="3" presStyleCnt="4" custScaleX="122222" custScaleY="62653" custLinFactNeighborX="-89371" custLinFactNeighborY="-63734">
        <dgm:presLayoutVars>
          <dgm:bulletEnabled val="1"/>
        </dgm:presLayoutVars>
      </dgm:prSet>
      <dgm:spPr/>
      <dgm:t>
        <a:bodyPr/>
        <a:lstStyle/>
        <a:p>
          <a:endParaRPr lang="en-US"/>
        </a:p>
      </dgm:t>
    </dgm:pt>
  </dgm:ptLst>
  <dgm:cxnLst>
    <dgm:cxn modelId="{204AF5EB-1626-4185-B223-CF582A306BAA}" srcId="{7C76593A-0F75-497F-9BE7-4EB4886FF7A5}" destId="{634C705D-9760-4E2B-8EF4-81AACF5FC351}" srcOrd="1" destOrd="0" parTransId="{273C5240-78A6-4760-A81A-391EF22C2DFE}" sibTransId="{E2FF3B2D-81F4-43EA-B596-0C0F46423F97}"/>
    <dgm:cxn modelId="{16CFC300-43D4-41E5-90E6-DEE3F3E34295}" type="presOf" srcId="{D97DC184-0649-4D88-837D-763EDB1662A8}" destId="{1EA7701A-1F3A-4DFA-9380-D14A984FBE30}" srcOrd="0" destOrd="0" presId="urn:microsoft.com/office/officeart/2005/8/layout/arrow2"/>
    <dgm:cxn modelId="{AA359DBB-64AC-4F3D-B9AD-856C25638456}" srcId="{7C76593A-0F75-497F-9BE7-4EB4886FF7A5}" destId="{D97DC184-0649-4D88-837D-763EDB1662A8}" srcOrd="3" destOrd="0" parTransId="{A7881B40-90E1-47A4-9D9E-F1B28FFD934B}" sibTransId="{92C0FD9B-6938-492D-89DB-9777E1F4F713}"/>
    <dgm:cxn modelId="{D4FD33CD-52D4-4B7B-91F0-EF7CA56F01CD}" type="presOf" srcId="{7C76593A-0F75-497F-9BE7-4EB4886FF7A5}" destId="{72CA1B52-4A5C-4670-959A-DB83672F4649}" srcOrd="0" destOrd="0" presId="urn:microsoft.com/office/officeart/2005/8/layout/arrow2"/>
    <dgm:cxn modelId="{6348C08C-E162-44D2-A43B-29DE3F256D9F}" srcId="{7C76593A-0F75-497F-9BE7-4EB4886FF7A5}" destId="{04B770F6-FE6F-47A5-861B-B092AD8918F5}" srcOrd="2" destOrd="0" parTransId="{548D56EE-7C65-4ADB-ADB5-29A362A11C5B}" sibTransId="{67F92225-200D-4C60-9227-8A22DB8F7D7F}"/>
    <dgm:cxn modelId="{54012BB7-4CCE-453A-8ACB-4C88092ECCC2}" srcId="{7C76593A-0F75-497F-9BE7-4EB4886FF7A5}" destId="{9DB90EC6-B02E-46C0-8A9D-7A0A568BBAD0}" srcOrd="0" destOrd="0" parTransId="{6D2BE1B2-CFC8-42FA-A440-A048FF387E3A}" sibTransId="{F61BB9AB-41E6-4EDF-A85F-84A9A7CCC79E}"/>
    <dgm:cxn modelId="{A8271C1C-81EC-4FEC-BCFF-5591A8515FE9}" type="presOf" srcId="{04B770F6-FE6F-47A5-861B-B092AD8918F5}" destId="{13609A9C-3F4A-412E-BA4A-84BF9B8C096C}" srcOrd="0" destOrd="0" presId="urn:microsoft.com/office/officeart/2005/8/layout/arrow2"/>
    <dgm:cxn modelId="{FE903A92-B0BC-4E92-8954-763953D13EF9}" type="presOf" srcId="{9DB90EC6-B02E-46C0-8A9D-7A0A568BBAD0}" destId="{01FF267B-4F1F-497C-BB44-C40A11EB1FE7}" srcOrd="0" destOrd="0" presId="urn:microsoft.com/office/officeart/2005/8/layout/arrow2"/>
    <dgm:cxn modelId="{86718B23-4FE3-4819-BF1C-A47A5B6A3D21}" type="presOf" srcId="{634C705D-9760-4E2B-8EF4-81AACF5FC351}" destId="{85688492-A149-41C4-866D-71F006C42A49}" srcOrd="0" destOrd="0" presId="urn:microsoft.com/office/officeart/2005/8/layout/arrow2"/>
    <dgm:cxn modelId="{02D81580-BA26-4D0E-B18C-6AFFBFA33CFA}" type="presParOf" srcId="{72CA1B52-4A5C-4670-959A-DB83672F4649}" destId="{BD619517-C4FA-4C94-B489-53C3CF7D24FE}" srcOrd="0" destOrd="0" presId="urn:microsoft.com/office/officeart/2005/8/layout/arrow2"/>
    <dgm:cxn modelId="{89B02EB0-E909-4AA9-B694-5F0EF54BEC46}" type="presParOf" srcId="{72CA1B52-4A5C-4670-959A-DB83672F4649}" destId="{26E39ECC-F9A1-4DA6-8181-AD2777E7F8B3}" srcOrd="1" destOrd="0" presId="urn:microsoft.com/office/officeart/2005/8/layout/arrow2"/>
    <dgm:cxn modelId="{4E91EEE0-36DD-449A-AA58-E09E9C868E7C}" type="presParOf" srcId="{26E39ECC-F9A1-4DA6-8181-AD2777E7F8B3}" destId="{C0DD43AB-77DB-414F-8DB8-5DC458F42978}" srcOrd="0" destOrd="0" presId="urn:microsoft.com/office/officeart/2005/8/layout/arrow2"/>
    <dgm:cxn modelId="{489A294D-C454-4783-84CA-3C27B57F03A1}" type="presParOf" srcId="{26E39ECC-F9A1-4DA6-8181-AD2777E7F8B3}" destId="{01FF267B-4F1F-497C-BB44-C40A11EB1FE7}" srcOrd="1" destOrd="0" presId="urn:microsoft.com/office/officeart/2005/8/layout/arrow2"/>
    <dgm:cxn modelId="{FA6D6728-2457-424D-9E56-A58CB714D49D}" type="presParOf" srcId="{26E39ECC-F9A1-4DA6-8181-AD2777E7F8B3}" destId="{709C16A3-F90D-4FF9-A2BE-93713AD8F493}" srcOrd="2" destOrd="0" presId="urn:microsoft.com/office/officeart/2005/8/layout/arrow2"/>
    <dgm:cxn modelId="{C11DEE2F-4380-4784-ABEE-74ACA69BF48A}" type="presParOf" srcId="{26E39ECC-F9A1-4DA6-8181-AD2777E7F8B3}" destId="{85688492-A149-41C4-866D-71F006C42A49}" srcOrd="3" destOrd="0" presId="urn:microsoft.com/office/officeart/2005/8/layout/arrow2"/>
    <dgm:cxn modelId="{F18634BC-0D4D-428A-9066-4E657347F4CD}" type="presParOf" srcId="{26E39ECC-F9A1-4DA6-8181-AD2777E7F8B3}" destId="{84C7952C-CB21-4F84-8E5E-9D349F7719F5}" srcOrd="4" destOrd="0" presId="urn:microsoft.com/office/officeart/2005/8/layout/arrow2"/>
    <dgm:cxn modelId="{931117E8-D7C0-42B2-84FD-D82CD3E94073}" type="presParOf" srcId="{26E39ECC-F9A1-4DA6-8181-AD2777E7F8B3}" destId="{13609A9C-3F4A-412E-BA4A-84BF9B8C096C}" srcOrd="5" destOrd="0" presId="urn:microsoft.com/office/officeart/2005/8/layout/arrow2"/>
    <dgm:cxn modelId="{5B2E332D-DCDC-413F-A87B-D6B6CC656F0C}" type="presParOf" srcId="{26E39ECC-F9A1-4DA6-8181-AD2777E7F8B3}" destId="{B3E383B1-50D1-4654-9E28-3074DC391081}" srcOrd="6" destOrd="0" presId="urn:microsoft.com/office/officeart/2005/8/layout/arrow2"/>
    <dgm:cxn modelId="{C65FA9F7-BF99-4BCB-8807-097F5BCFF8D6}" type="presParOf" srcId="{26E39ECC-F9A1-4DA6-8181-AD2777E7F8B3}" destId="{1EA7701A-1F3A-4DFA-9380-D14A984FBE30}" srcOrd="7"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C0B11C-7B8B-4E4E-AC11-C7C281E9C2A1}" type="doc">
      <dgm:prSet loTypeId="urn:microsoft.com/office/officeart/2005/8/layout/orgChart1" loCatId="hierarchy" qsTypeId="urn:microsoft.com/office/officeart/2005/8/quickstyle/simple2" qsCatId="simple" csTypeId="urn:microsoft.com/office/officeart/2005/8/colors/accent1_2" csCatId="accent1" phldr="1"/>
      <dgm:spPr/>
      <dgm:t>
        <a:bodyPr/>
        <a:lstStyle/>
        <a:p>
          <a:endParaRPr lang="en-US"/>
        </a:p>
      </dgm:t>
    </dgm:pt>
    <dgm:pt modelId="{A172EECA-CAA8-4310-A549-58C2DCA61406}">
      <dgm:prSet phldrT="[Text]" custT="1"/>
      <dgm:spPr/>
      <dgm:t>
        <a:bodyPr/>
        <a:lstStyle/>
        <a:p>
          <a:pPr algn="ctr"/>
          <a:r>
            <a:rPr lang="ko-KR" altLang="en-US" sz="1400" b="1" dirty="0" smtClean="0">
              <a:effectLst>
                <a:outerShdw blurRad="38100" dist="38100" dir="2700000" algn="tl">
                  <a:srgbClr val="000000">
                    <a:alpha val="43137"/>
                  </a:srgbClr>
                </a:outerShdw>
              </a:effectLst>
            </a:rPr>
            <a:t>비상기획관</a:t>
          </a:r>
          <a:endParaRPr lang="en-US" sz="1400" b="1" dirty="0" smtClean="0">
            <a:effectLst>
              <a:outerShdw blurRad="38100" dist="38100" dir="2700000" algn="tl">
                <a:srgbClr val="000000">
                  <a:alpha val="43137"/>
                </a:srgbClr>
              </a:outerShdw>
            </a:effectLst>
          </a:endParaRPr>
        </a:p>
      </dgm:t>
    </dgm:pt>
    <dgm:pt modelId="{B6590682-FBE5-4680-B7FB-1C6A1F5A2059}" type="parTrans" cxnId="{1E96FF1A-430A-4E04-87AB-E380DCC57C85}">
      <dgm:prSet/>
      <dgm:spPr/>
      <dgm:t>
        <a:bodyPr/>
        <a:lstStyle/>
        <a:p>
          <a:endParaRPr lang="en-US" b="1"/>
        </a:p>
      </dgm:t>
    </dgm:pt>
    <dgm:pt modelId="{A297346C-2201-476C-A2E5-EED10AB3E122}" type="sibTrans" cxnId="{1E96FF1A-430A-4E04-87AB-E380DCC57C85}">
      <dgm:prSet/>
      <dgm:spPr/>
      <dgm:t>
        <a:bodyPr/>
        <a:lstStyle/>
        <a:p>
          <a:endParaRPr lang="en-US" b="1"/>
        </a:p>
      </dgm:t>
    </dgm:pt>
    <dgm:pt modelId="{F5D90E46-3074-4703-A534-EC7BA551C2D9}" type="asst">
      <dgm:prSet phldrT="[Text]" custT="1"/>
      <dgm:spPr/>
      <dgm:t>
        <a:bodyPr lIns="91440" rIns="91440"/>
        <a:lstStyle/>
        <a:p>
          <a:pPr algn="ctr"/>
          <a:r>
            <a:rPr lang="ko-KR" altLang="en-US" sz="1400" b="1" dirty="0" smtClean="0">
              <a:effectLst>
                <a:outerShdw blurRad="38100" dist="38100" dir="2700000" algn="tl">
                  <a:srgbClr val="000000">
                    <a:alpha val="43137"/>
                  </a:srgbClr>
                </a:outerShdw>
              </a:effectLst>
            </a:rPr>
            <a:t>지휘부 </a:t>
          </a:r>
          <a:endParaRPr lang="en-US" sz="1400" b="1" dirty="0" smtClean="0">
            <a:effectLst>
              <a:outerShdw blurRad="38100" dist="38100" dir="2700000" algn="tl">
                <a:srgbClr val="000000">
                  <a:alpha val="43137"/>
                </a:srgbClr>
              </a:outerShdw>
            </a:effectLst>
          </a:endParaRPr>
        </a:p>
        <a:p>
          <a:pPr algn="l"/>
          <a:r>
            <a:rPr lang="en-US" sz="1400" b="1" dirty="0" smtClean="0">
              <a:effectLst>
                <a:outerShdw blurRad="38100" dist="38100" dir="2700000" algn="tl">
                  <a:srgbClr val="000000">
                    <a:alpha val="43137"/>
                  </a:srgbClr>
                </a:outerShdw>
              </a:effectLst>
            </a:rPr>
            <a:t>- </a:t>
          </a:r>
          <a:r>
            <a:rPr lang="ko-KR" altLang="en-US" sz="1400" b="1" dirty="0" smtClean="0">
              <a:effectLst>
                <a:outerShdw blurRad="38100" dist="38100" dir="2700000" algn="tl">
                  <a:srgbClr val="000000">
                    <a:alpha val="43137"/>
                  </a:srgbClr>
                </a:outerShdw>
              </a:effectLst>
            </a:rPr>
            <a:t>연락 </a:t>
          </a:r>
          <a:endParaRPr lang="en-US" sz="1400" b="1" dirty="0" smtClean="0">
            <a:effectLst>
              <a:outerShdw blurRad="38100" dist="38100" dir="2700000" algn="tl">
                <a:srgbClr val="000000">
                  <a:alpha val="43137"/>
                </a:srgbClr>
              </a:outerShdw>
            </a:effectLst>
          </a:endParaRPr>
        </a:p>
        <a:p>
          <a:pPr algn="l"/>
          <a:r>
            <a:rPr lang="en-US" sz="1400" b="1" dirty="0" smtClean="0">
              <a:effectLst>
                <a:outerShdw blurRad="38100" dist="38100" dir="2700000" algn="tl">
                  <a:srgbClr val="000000">
                    <a:alpha val="43137"/>
                  </a:srgbClr>
                </a:outerShdw>
              </a:effectLst>
            </a:rPr>
            <a:t>- </a:t>
          </a:r>
          <a:r>
            <a:rPr lang="ko-KR" altLang="en-US" sz="1400" b="1" dirty="0" smtClean="0">
              <a:effectLst>
                <a:outerShdw blurRad="38100" dist="38100" dir="2700000" algn="tl">
                  <a:srgbClr val="000000">
                    <a:alpha val="43137"/>
                  </a:srgbClr>
                </a:outerShdw>
              </a:effectLst>
            </a:rPr>
            <a:t>홍보 </a:t>
          </a:r>
          <a:endParaRPr lang="en-US" sz="1400" b="1" dirty="0" smtClean="0">
            <a:effectLst>
              <a:outerShdw blurRad="38100" dist="38100" dir="2700000" algn="tl">
                <a:srgbClr val="000000">
                  <a:alpha val="43137"/>
                </a:srgbClr>
              </a:outerShdw>
            </a:effectLst>
          </a:endParaRPr>
        </a:p>
        <a:p>
          <a:pPr algn="l"/>
          <a:r>
            <a:rPr lang="en-US" sz="1400" b="1" dirty="0" smtClean="0">
              <a:effectLst>
                <a:outerShdw blurRad="38100" dist="38100" dir="2700000" algn="tl">
                  <a:srgbClr val="000000">
                    <a:alpha val="43137"/>
                  </a:srgbClr>
                </a:outerShdw>
              </a:effectLst>
            </a:rPr>
            <a:t>- </a:t>
          </a:r>
          <a:r>
            <a:rPr lang="ko-KR" altLang="en-US" sz="1400" b="1" dirty="0" smtClean="0">
              <a:effectLst>
                <a:outerShdw blurRad="38100" dist="38100" dir="2700000" algn="tl">
                  <a:srgbClr val="000000">
                    <a:alpha val="43137"/>
                  </a:srgbClr>
                </a:outerShdw>
              </a:effectLst>
            </a:rPr>
            <a:t>정보 </a:t>
          </a:r>
          <a:endParaRPr lang="en-US" sz="1400" b="1" dirty="0">
            <a:effectLst>
              <a:outerShdw blurRad="38100" dist="38100" dir="2700000" algn="tl">
                <a:srgbClr val="000000">
                  <a:alpha val="43137"/>
                </a:srgbClr>
              </a:outerShdw>
            </a:effectLst>
          </a:endParaRPr>
        </a:p>
      </dgm:t>
    </dgm:pt>
    <dgm:pt modelId="{28C2DC57-DA12-455E-A065-5F1A513A96C7}" type="parTrans" cxnId="{C3C9503D-A03F-472A-AEB2-AFCC93D119B5}">
      <dgm:prSet/>
      <dgm:spPr/>
      <dgm:t>
        <a:bodyPr/>
        <a:lstStyle/>
        <a:p>
          <a:endParaRPr lang="en-US" b="1"/>
        </a:p>
      </dgm:t>
    </dgm:pt>
    <dgm:pt modelId="{3FFF4DE3-633E-4385-94C8-D97EB99B0276}" type="sibTrans" cxnId="{C3C9503D-A03F-472A-AEB2-AFCC93D119B5}">
      <dgm:prSet/>
      <dgm:spPr/>
      <dgm:t>
        <a:bodyPr/>
        <a:lstStyle/>
        <a:p>
          <a:endParaRPr lang="en-US" b="1"/>
        </a:p>
      </dgm:t>
    </dgm:pt>
    <dgm:pt modelId="{1FCBE873-F2B9-413D-9E56-91F0E14F6D52}">
      <dgm:prSet phldrT="[Text]" custT="1"/>
      <dgm:spPr/>
      <dgm:t>
        <a:bodyPr/>
        <a:lstStyle/>
        <a:p>
          <a:r>
            <a:rPr lang="ko-KR" altLang="en-US" sz="1400" b="1" dirty="0" smtClean="0">
              <a:effectLst>
                <a:outerShdw blurRad="38100" dist="38100" dir="2700000" algn="tl">
                  <a:srgbClr val="000000">
                    <a:alpha val="43137"/>
                  </a:srgbClr>
                </a:outerShdw>
              </a:effectLst>
            </a:rPr>
            <a:t>운영부</a:t>
          </a:r>
          <a:endParaRPr lang="en-US" sz="1400" b="1" dirty="0">
            <a:effectLst>
              <a:outerShdw blurRad="38100" dist="38100" dir="2700000" algn="tl">
                <a:srgbClr val="000000">
                  <a:alpha val="43137"/>
                </a:srgbClr>
              </a:outerShdw>
            </a:effectLst>
          </a:endParaRPr>
        </a:p>
      </dgm:t>
    </dgm:pt>
    <dgm:pt modelId="{57D8C9FD-BA26-45DE-89CA-90FB1EE12EB2}" type="parTrans" cxnId="{854D5D64-82BA-40EB-83BD-68229A4A3C59}">
      <dgm:prSet/>
      <dgm:spPr/>
      <dgm:t>
        <a:bodyPr/>
        <a:lstStyle/>
        <a:p>
          <a:endParaRPr lang="en-US" b="1"/>
        </a:p>
      </dgm:t>
    </dgm:pt>
    <dgm:pt modelId="{C4BF0A9E-2720-4B7D-AF38-49021743C296}" type="sibTrans" cxnId="{854D5D64-82BA-40EB-83BD-68229A4A3C59}">
      <dgm:prSet/>
      <dgm:spPr/>
      <dgm:t>
        <a:bodyPr/>
        <a:lstStyle/>
        <a:p>
          <a:endParaRPr lang="en-US" b="1"/>
        </a:p>
      </dgm:t>
    </dgm:pt>
    <dgm:pt modelId="{4559CEC0-1DDA-4D2C-B98D-A1E54CAA6CFA}">
      <dgm:prSet phldrT="[Text]" custT="1"/>
      <dgm:spPr/>
      <dgm:t>
        <a:bodyPr/>
        <a:lstStyle/>
        <a:p>
          <a:r>
            <a:rPr lang="ko-KR" altLang="en-US" sz="1400" b="1" dirty="0" smtClean="0">
              <a:effectLst>
                <a:outerShdw blurRad="38100" dist="38100" dir="2700000" algn="tl">
                  <a:srgbClr val="000000">
                    <a:alpha val="43137"/>
                  </a:srgbClr>
                </a:outerShdw>
              </a:effectLst>
            </a:rPr>
            <a:t>기획부</a:t>
          </a:r>
          <a:endParaRPr lang="en-US" sz="1400" b="1" dirty="0">
            <a:effectLst>
              <a:outerShdw blurRad="38100" dist="38100" dir="2700000" algn="tl">
                <a:srgbClr val="000000">
                  <a:alpha val="43137"/>
                </a:srgbClr>
              </a:outerShdw>
            </a:effectLst>
          </a:endParaRPr>
        </a:p>
      </dgm:t>
    </dgm:pt>
    <dgm:pt modelId="{68AA8C93-7B4D-4974-8563-07302041C096}" type="parTrans" cxnId="{D81489E3-6269-4C9F-8F60-EDABA3DE5CF7}">
      <dgm:prSet/>
      <dgm:spPr/>
      <dgm:t>
        <a:bodyPr/>
        <a:lstStyle/>
        <a:p>
          <a:endParaRPr lang="en-US" b="1"/>
        </a:p>
      </dgm:t>
    </dgm:pt>
    <dgm:pt modelId="{F35B952C-DEEF-48B1-9E60-7F8A6EC3D165}" type="sibTrans" cxnId="{D81489E3-6269-4C9F-8F60-EDABA3DE5CF7}">
      <dgm:prSet/>
      <dgm:spPr/>
      <dgm:t>
        <a:bodyPr/>
        <a:lstStyle/>
        <a:p>
          <a:endParaRPr lang="en-US" b="1"/>
        </a:p>
      </dgm:t>
    </dgm:pt>
    <dgm:pt modelId="{CA4B89D0-A1D0-4665-BDBD-193DC8458196}">
      <dgm:prSet custT="1"/>
      <dgm:spPr/>
      <dgm:t>
        <a:bodyPr/>
        <a:lstStyle/>
        <a:p>
          <a:r>
            <a:rPr lang="ko-KR" altLang="en-US" sz="1400" b="1" dirty="0" smtClean="0">
              <a:effectLst>
                <a:outerShdw blurRad="38100" dist="38100" dir="2700000" algn="tl">
                  <a:srgbClr val="000000">
                    <a:alpha val="43137"/>
                  </a:srgbClr>
                </a:outerShdw>
              </a:effectLst>
            </a:rPr>
            <a:t>보급부</a:t>
          </a:r>
          <a:endParaRPr lang="en-US" sz="1400" b="1" dirty="0">
            <a:effectLst>
              <a:outerShdw blurRad="38100" dist="38100" dir="2700000" algn="tl">
                <a:srgbClr val="000000">
                  <a:alpha val="43137"/>
                </a:srgbClr>
              </a:outerShdw>
            </a:effectLst>
          </a:endParaRPr>
        </a:p>
      </dgm:t>
    </dgm:pt>
    <dgm:pt modelId="{ED556AE4-F607-4826-8212-5325A2DC4081}" type="parTrans" cxnId="{DB36DC43-294C-4AE9-BF9C-75B25A0FBF2A}">
      <dgm:prSet/>
      <dgm:spPr/>
      <dgm:t>
        <a:bodyPr/>
        <a:lstStyle/>
        <a:p>
          <a:endParaRPr lang="en-US" b="1"/>
        </a:p>
      </dgm:t>
    </dgm:pt>
    <dgm:pt modelId="{A402B36C-D701-4890-8EE0-7E1AE2941136}" type="sibTrans" cxnId="{DB36DC43-294C-4AE9-BF9C-75B25A0FBF2A}">
      <dgm:prSet/>
      <dgm:spPr/>
      <dgm:t>
        <a:bodyPr/>
        <a:lstStyle/>
        <a:p>
          <a:endParaRPr lang="en-US" b="1"/>
        </a:p>
      </dgm:t>
    </dgm:pt>
    <dgm:pt modelId="{DA21EE81-081F-407F-8FA3-0AA426361B1E}">
      <dgm:prSet custT="1"/>
      <dgm:spPr/>
      <dgm:t>
        <a:bodyPr/>
        <a:lstStyle/>
        <a:p>
          <a:r>
            <a:rPr lang="ko-KR" altLang="en-US" sz="1400" b="1" dirty="0" smtClean="0">
              <a:effectLst>
                <a:outerShdw blurRad="38100" dist="38100" dir="2700000" algn="tl">
                  <a:srgbClr val="000000">
                    <a:alpha val="43137"/>
                  </a:srgbClr>
                </a:outerShdw>
              </a:effectLst>
            </a:rPr>
            <a:t>통신부</a:t>
          </a:r>
          <a:endParaRPr lang="en-US" sz="1400" b="1" dirty="0">
            <a:effectLst>
              <a:outerShdw blurRad="38100" dist="38100" dir="2700000" algn="tl">
                <a:srgbClr val="000000">
                  <a:alpha val="43137"/>
                </a:srgbClr>
              </a:outerShdw>
            </a:effectLst>
          </a:endParaRPr>
        </a:p>
      </dgm:t>
    </dgm:pt>
    <dgm:pt modelId="{EDE29824-1FDA-457E-83A1-4067A59EE392}" type="parTrans" cxnId="{EE60EDCF-32EC-430E-8485-D6E93F1435BB}">
      <dgm:prSet/>
      <dgm:spPr/>
      <dgm:t>
        <a:bodyPr/>
        <a:lstStyle/>
        <a:p>
          <a:endParaRPr lang="en-US" b="1"/>
        </a:p>
      </dgm:t>
    </dgm:pt>
    <dgm:pt modelId="{28AFCB04-4C79-4EF8-962D-DBD442422783}" type="sibTrans" cxnId="{EE60EDCF-32EC-430E-8485-D6E93F1435BB}">
      <dgm:prSet/>
      <dgm:spPr/>
      <dgm:t>
        <a:bodyPr/>
        <a:lstStyle/>
        <a:p>
          <a:endParaRPr lang="en-US" b="1"/>
        </a:p>
      </dgm:t>
    </dgm:pt>
    <dgm:pt modelId="{854CC0BD-8C36-43BF-9C66-5A0C9C95EB4E}">
      <dgm:prSet custT="1"/>
      <dgm:spPr/>
      <dgm:t>
        <a:bodyPr/>
        <a:lstStyle/>
        <a:p>
          <a:r>
            <a:rPr lang="ko-KR" altLang="en-US" sz="1400" b="1" dirty="0" smtClean="0">
              <a:effectLst>
                <a:outerShdw blurRad="38100" dist="38100" dir="2700000" algn="tl">
                  <a:srgbClr val="000000">
                    <a:alpha val="43137"/>
                  </a:srgbClr>
                </a:outerShdw>
              </a:effectLst>
            </a:rPr>
            <a:t>행정</a:t>
          </a:r>
          <a:r>
            <a:rPr lang="en-US" altLang="ko-KR" sz="1400" b="1" dirty="0" smtClean="0">
              <a:effectLst>
                <a:outerShdw blurRad="38100" dist="38100" dir="2700000" algn="tl">
                  <a:srgbClr val="000000">
                    <a:alpha val="43137"/>
                  </a:srgbClr>
                </a:outerShdw>
              </a:effectLst>
            </a:rPr>
            <a:t>/</a:t>
          </a:r>
          <a:r>
            <a:rPr lang="ko-KR" altLang="en-US" sz="1400" b="1" dirty="0" smtClean="0">
              <a:effectLst>
                <a:outerShdw blurRad="38100" dist="38100" dir="2700000" algn="tl">
                  <a:srgbClr val="000000">
                    <a:alpha val="43137"/>
                  </a:srgbClr>
                </a:outerShdw>
              </a:effectLst>
            </a:rPr>
            <a:t>회계부</a:t>
          </a:r>
          <a:endParaRPr lang="en-US" sz="1400" b="1" dirty="0">
            <a:effectLst>
              <a:outerShdw blurRad="38100" dist="38100" dir="2700000" algn="tl">
                <a:srgbClr val="000000">
                  <a:alpha val="43137"/>
                </a:srgbClr>
              </a:outerShdw>
            </a:effectLst>
          </a:endParaRPr>
        </a:p>
      </dgm:t>
    </dgm:pt>
    <dgm:pt modelId="{CA42A664-0497-43C6-8146-84CF90060B3D}" type="parTrans" cxnId="{091BBBCE-7F62-41C5-81CC-15017674F87F}">
      <dgm:prSet/>
      <dgm:spPr/>
      <dgm:t>
        <a:bodyPr/>
        <a:lstStyle/>
        <a:p>
          <a:endParaRPr lang="en-US" b="1"/>
        </a:p>
      </dgm:t>
    </dgm:pt>
    <dgm:pt modelId="{EE4D158D-BF34-4B0D-A6AF-8FF61592AE28}" type="sibTrans" cxnId="{091BBBCE-7F62-41C5-81CC-15017674F87F}">
      <dgm:prSet/>
      <dgm:spPr/>
      <dgm:t>
        <a:bodyPr/>
        <a:lstStyle/>
        <a:p>
          <a:endParaRPr lang="en-US" b="1"/>
        </a:p>
      </dgm:t>
    </dgm:pt>
    <dgm:pt modelId="{AAA8C8D5-4D48-4076-AC40-F657B6187A32}" type="pres">
      <dgm:prSet presAssocID="{90C0B11C-7B8B-4E4E-AC11-C7C281E9C2A1}" presName="hierChild1" presStyleCnt="0">
        <dgm:presLayoutVars>
          <dgm:orgChart val="1"/>
          <dgm:chPref val="1"/>
          <dgm:dir/>
          <dgm:animOne val="branch"/>
          <dgm:animLvl val="lvl"/>
          <dgm:resizeHandles/>
        </dgm:presLayoutVars>
      </dgm:prSet>
      <dgm:spPr/>
      <dgm:t>
        <a:bodyPr/>
        <a:lstStyle/>
        <a:p>
          <a:endParaRPr lang="en-US"/>
        </a:p>
      </dgm:t>
    </dgm:pt>
    <dgm:pt modelId="{73916A51-D334-4B2F-B88D-CB526CCD1FB3}" type="pres">
      <dgm:prSet presAssocID="{A172EECA-CAA8-4310-A549-58C2DCA61406}" presName="hierRoot1" presStyleCnt="0">
        <dgm:presLayoutVars>
          <dgm:hierBranch val="init"/>
        </dgm:presLayoutVars>
      </dgm:prSet>
      <dgm:spPr/>
    </dgm:pt>
    <dgm:pt modelId="{7280D82D-8BF1-4AA0-983B-17D93F341223}" type="pres">
      <dgm:prSet presAssocID="{A172EECA-CAA8-4310-A549-58C2DCA61406}" presName="rootComposite1" presStyleCnt="0"/>
      <dgm:spPr/>
    </dgm:pt>
    <dgm:pt modelId="{15B3E187-2721-469C-8E76-75884C1E78A7}" type="pres">
      <dgm:prSet presAssocID="{A172EECA-CAA8-4310-A549-58C2DCA61406}" presName="rootText1" presStyleLbl="node0" presStyleIdx="0" presStyleCnt="1" custLinFactNeighborX="2573" custLinFactNeighborY="-66089">
        <dgm:presLayoutVars>
          <dgm:chPref val="3"/>
        </dgm:presLayoutVars>
      </dgm:prSet>
      <dgm:spPr/>
      <dgm:t>
        <a:bodyPr/>
        <a:lstStyle/>
        <a:p>
          <a:endParaRPr lang="en-US"/>
        </a:p>
      </dgm:t>
    </dgm:pt>
    <dgm:pt modelId="{4B7925DE-0DB3-44EF-938E-CE2176D5C3D8}" type="pres">
      <dgm:prSet presAssocID="{A172EECA-CAA8-4310-A549-58C2DCA61406}" presName="rootConnector1" presStyleLbl="node1" presStyleIdx="0" presStyleCnt="0"/>
      <dgm:spPr/>
      <dgm:t>
        <a:bodyPr/>
        <a:lstStyle/>
        <a:p>
          <a:endParaRPr lang="en-US"/>
        </a:p>
      </dgm:t>
    </dgm:pt>
    <dgm:pt modelId="{FDAA54F1-DC7E-4BA6-993A-23717EDFAD4F}" type="pres">
      <dgm:prSet presAssocID="{A172EECA-CAA8-4310-A549-58C2DCA61406}" presName="hierChild2" presStyleCnt="0"/>
      <dgm:spPr/>
    </dgm:pt>
    <dgm:pt modelId="{1C9D1948-FC5F-4B78-A765-B62FE0D6B283}" type="pres">
      <dgm:prSet presAssocID="{57D8C9FD-BA26-45DE-89CA-90FB1EE12EB2}" presName="Name37" presStyleLbl="parChTrans1D2" presStyleIdx="0" presStyleCnt="6"/>
      <dgm:spPr/>
      <dgm:t>
        <a:bodyPr/>
        <a:lstStyle/>
        <a:p>
          <a:endParaRPr lang="en-US"/>
        </a:p>
      </dgm:t>
    </dgm:pt>
    <dgm:pt modelId="{CAA9DBD6-7D5F-43AB-983F-990710E9E5F2}" type="pres">
      <dgm:prSet presAssocID="{1FCBE873-F2B9-413D-9E56-91F0E14F6D52}" presName="hierRoot2" presStyleCnt="0">
        <dgm:presLayoutVars>
          <dgm:hierBranch val="init"/>
        </dgm:presLayoutVars>
      </dgm:prSet>
      <dgm:spPr/>
    </dgm:pt>
    <dgm:pt modelId="{78A7F898-A339-4357-80CC-8C50DB34886B}" type="pres">
      <dgm:prSet presAssocID="{1FCBE873-F2B9-413D-9E56-91F0E14F6D52}" presName="rootComposite" presStyleCnt="0"/>
      <dgm:spPr/>
    </dgm:pt>
    <dgm:pt modelId="{1B41ADD8-54F0-4A87-B831-61DB386C968A}" type="pres">
      <dgm:prSet presAssocID="{1FCBE873-F2B9-413D-9E56-91F0E14F6D52}" presName="rootText" presStyleLbl="node2" presStyleIdx="0" presStyleCnt="5" custLinFactNeighborX="50" custLinFactNeighborY="-16013">
        <dgm:presLayoutVars>
          <dgm:chPref val="3"/>
        </dgm:presLayoutVars>
      </dgm:prSet>
      <dgm:spPr/>
      <dgm:t>
        <a:bodyPr/>
        <a:lstStyle/>
        <a:p>
          <a:endParaRPr lang="en-US"/>
        </a:p>
      </dgm:t>
    </dgm:pt>
    <dgm:pt modelId="{F9943472-7823-4029-BC7A-EAB9D0A2D9B3}" type="pres">
      <dgm:prSet presAssocID="{1FCBE873-F2B9-413D-9E56-91F0E14F6D52}" presName="rootConnector" presStyleLbl="node2" presStyleIdx="0" presStyleCnt="5"/>
      <dgm:spPr/>
      <dgm:t>
        <a:bodyPr/>
        <a:lstStyle/>
        <a:p>
          <a:endParaRPr lang="en-US"/>
        </a:p>
      </dgm:t>
    </dgm:pt>
    <dgm:pt modelId="{E513E48F-A495-40DB-965B-04E36386CE5F}" type="pres">
      <dgm:prSet presAssocID="{1FCBE873-F2B9-413D-9E56-91F0E14F6D52}" presName="hierChild4" presStyleCnt="0"/>
      <dgm:spPr/>
    </dgm:pt>
    <dgm:pt modelId="{E283A3EF-003E-441B-9FA0-D3ACE7A1FDEB}" type="pres">
      <dgm:prSet presAssocID="{1FCBE873-F2B9-413D-9E56-91F0E14F6D52}" presName="hierChild5" presStyleCnt="0"/>
      <dgm:spPr/>
    </dgm:pt>
    <dgm:pt modelId="{B822E3C9-C922-44C7-A575-20056C066ADA}" type="pres">
      <dgm:prSet presAssocID="{68AA8C93-7B4D-4974-8563-07302041C096}" presName="Name37" presStyleLbl="parChTrans1D2" presStyleIdx="1" presStyleCnt="6"/>
      <dgm:spPr/>
      <dgm:t>
        <a:bodyPr/>
        <a:lstStyle/>
        <a:p>
          <a:endParaRPr lang="en-US"/>
        </a:p>
      </dgm:t>
    </dgm:pt>
    <dgm:pt modelId="{5B649025-542C-4F7C-B037-865C736C758B}" type="pres">
      <dgm:prSet presAssocID="{4559CEC0-1DDA-4D2C-B98D-A1E54CAA6CFA}" presName="hierRoot2" presStyleCnt="0">
        <dgm:presLayoutVars>
          <dgm:hierBranch val="init"/>
        </dgm:presLayoutVars>
      </dgm:prSet>
      <dgm:spPr/>
    </dgm:pt>
    <dgm:pt modelId="{597AF96D-515D-4808-A689-90A1894FFD7E}" type="pres">
      <dgm:prSet presAssocID="{4559CEC0-1DDA-4D2C-B98D-A1E54CAA6CFA}" presName="rootComposite" presStyleCnt="0"/>
      <dgm:spPr/>
    </dgm:pt>
    <dgm:pt modelId="{0594CE73-9B96-420A-A8D9-278298C3E3BE}" type="pres">
      <dgm:prSet presAssocID="{4559CEC0-1DDA-4D2C-B98D-A1E54CAA6CFA}" presName="rootText" presStyleLbl="node2" presStyleIdx="1" presStyleCnt="5" custLinFactNeighborX="50" custLinFactNeighborY="-16013">
        <dgm:presLayoutVars>
          <dgm:chPref val="3"/>
        </dgm:presLayoutVars>
      </dgm:prSet>
      <dgm:spPr/>
      <dgm:t>
        <a:bodyPr/>
        <a:lstStyle/>
        <a:p>
          <a:endParaRPr lang="en-US"/>
        </a:p>
      </dgm:t>
    </dgm:pt>
    <dgm:pt modelId="{A958521B-585C-4993-978F-7CD2F2BD4273}" type="pres">
      <dgm:prSet presAssocID="{4559CEC0-1DDA-4D2C-B98D-A1E54CAA6CFA}" presName="rootConnector" presStyleLbl="node2" presStyleIdx="1" presStyleCnt="5"/>
      <dgm:spPr/>
      <dgm:t>
        <a:bodyPr/>
        <a:lstStyle/>
        <a:p>
          <a:endParaRPr lang="en-US"/>
        </a:p>
      </dgm:t>
    </dgm:pt>
    <dgm:pt modelId="{9698A978-8F68-452C-AF78-581A61A0309B}" type="pres">
      <dgm:prSet presAssocID="{4559CEC0-1DDA-4D2C-B98D-A1E54CAA6CFA}" presName="hierChild4" presStyleCnt="0"/>
      <dgm:spPr/>
    </dgm:pt>
    <dgm:pt modelId="{AFD66C78-8271-4E12-BF39-E268981D6D15}" type="pres">
      <dgm:prSet presAssocID="{4559CEC0-1DDA-4D2C-B98D-A1E54CAA6CFA}" presName="hierChild5" presStyleCnt="0"/>
      <dgm:spPr/>
    </dgm:pt>
    <dgm:pt modelId="{7444175E-8E32-4601-B979-BC3DC1036107}" type="pres">
      <dgm:prSet presAssocID="{ED556AE4-F607-4826-8212-5325A2DC4081}" presName="Name37" presStyleLbl="parChTrans1D2" presStyleIdx="2" presStyleCnt="6"/>
      <dgm:spPr/>
      <dgm:t>
        <a:bodyPr/>
        <a:lstStyle/>
        <a:p>
          <a:endParaRPr lang="en-US"/>
        </a:p>
      </dgm:t>
    </dgm:pt>
    <dgm:pt modelId="{769BE197-E0A7-457A-AD69-099DAE8FDDA9}" type="pres">
      <dgm:prSet presAssocID="{CA4B89D0-A1D0-4665-BDBD-193DC8458196}" presName="hierRoot2" presStyleCnt="0">
        <dgm:presLayoutVars>
          <dgm:hierBranch val="init"/>
        </dgm:presLayoutVars>
      </dgm:prSet>
      <dgm:spPr/>
    </dgm:pt>
    <dgm:pt modelId="{F68606BE-7191-462D-B798-976383420AD6}" type="pres">
      <dgm:prSet presAssocID="{CA4B89D0-A1D0-4665-BDBD-193DC8458196}" presName="rootComposite" presStyleCnt="0"/>
      <dgm:spPr/>
    </dgm:pt>
    <dgm:pt modelId="{20DF368E-B772-4BF1-B391-452992B9D877}" type="pres">
      <dgm:prSet presAssocID="{CA4B89D0-A1D0-4665-BDBD-193DC8458196}" presName="rootText" presStyleLbl="node2" presStyleIdx="2" presStyleCnt="5" custLinFactNeighborX="50" custLinFactNeighborY="-16013">
        <dgm:presLayoutVars>
          <dgm:chPref val="3"/>
        </dgm:presLayoutVars>
      </dgm:prSet>
      <dgm:spPr/>
      <dgm:t>
        <a:bodyPr/>
        <a:lstStyle/>
        <a:p>
          <a:endParaRPr lang="en-US"/>
        </a:p>
      </dgm:t>
    </dgm:pt>
    <dgm:pt modelId="{6C4D5E5A-72B2-44C8-9F21-1A923983589F}" type="pres">
      <dgm:prSet presAssocID="{CA4B89D0-A1D0-4665-BDBD-193DC8458196}" presName="rootConnector" presStyleLbl="node2" presStyleIdx="2" presStyleCnt="5"/>
      <dgm:spPr/>
      <dgm:t>
        <a:bodyPr/>
        <a:lstStyle/>
        <a:p>
          <a:endParaRPr lang="en-US"/>
        </a:p>
      </dgm:t>
    </dgm:pt>
    <dgm:pt modelId="{A8A755B4-50FA-43C3-80E9-8497ED78251D}" type="pres">
      <dgm:prSet presAssocID="{CA4B89D0-A1D0-4665-BDBD-193DC8458196}" presName="hierChild4" presStyleCnt="0"/>
      <dgm:spPr/>
    </dgm:pt>
    <dgm:pt modelId="{4916A5FF-C6C3-4BB1-B615-5FD3180BFD92}" type="pres">
      <dgm:prSet presAssocID="{CA4B89D0-A1D0-4665-BDBD-193DC8458196}" presName="hierChild5" presStyleCnt="0"/>
      <dgm:spPr/>
    </dgm:pt>
    <dgm:pt modelId="{F3184CDE-7AC8-47AA-8C7F-0DDC75D84FC0}" type="pres">
      <dgm:prSet presAssocID="{EDE29824-1FDA-457E-83A1-4067A59EE392}" presName="Name37" presStyleLbl="parChTrans1D2" presStyleIdx="3" presStyleCnt="6"/>
      <dgm:spPr/>
      <dgm:t>
        <a:bodyPr/>
        <a:lstStyle/>
        <a:p>
          <a:endParaRPr lang="en-US"/>
        </a:p>
      </dgm:t>
    </dgm:pt>
    <dgm:pt modelId="{0AF677BB-7ACD-4DE9-9483-101A8044E26F}" type="pres">
      <dgm:prSet presAssocID="{DA21EE81-081F-407F-8FA3-0AA426361B1E}" presName="hierRoot2" presStyleCnt="0">
        <dgm:presLayoutVars>
          <dgm:hierBranch val="init"/>
        </dgm:presLayoutVars>
      </dgm:prSet>
      <dgm:spPr/>
    </dgm:pt>
    <dgm:pt modelId="{A318071C-F31C-4EAA-A664-A9A7B8B12B22}" type="pres">
      <dgm:prSet presAssocID="{DA21EE81-081F-407F-8FA3-0AA426361B1E}" presName="rootComposite" presStyleCnt="0"/>
      <dgm:spPr/>
    </dgm:pt>
    <dgm:pt modelId="{0DEC8598-5DCF-4E59-AEDF-BCF9C734D5C9}" type="pres">
      <dgm:prSet presAssocID="{DA21EE81-081F-407F-8FA3-0AA426361B1E}" presName="rootText" presStyleLbl="node2" presStyleIdx="3" presStyleCnt="5" custLinFactNeighborX="50" custLinFactNeighborY="-16013">
        <dgm:presLayoutVars>
          <dgm:chPref val="3"/>
        </dgm:presLayoutVars>
      </dgm:prSet>
      <dgm:spPr/>
      <dgm:t>
        <a:bodyPr/>
        <a:lstStyle/>
        <a:p>
          <a:endParaRPr lang="en-US"/>
        </a:p>
      </dgm:t>
    </dgm:pt>
    <dgm:pt modelId="{814B4EAA-9B3C-4165-B308-0349B49DE90C}" type="pres">
      <dgm:prSet presAssocID="{DA21EE81-081F-407F-8FA3-0AA426361B1E}" presName="rootConnector" presStyleLbl="node2" presStyleIdx="3" presStyleCnt="5"/>
      <dgm:spPr/>
      <dgm:t>
        <a:bodyPr/>
        <a:lstStyle/>
        <a:p>
          <a:endParaRPr lang="en-US"/>
        </a:p>
      </dgm:t>
    </dgm:pt>
    <dgm:pt modelId="{51A21462-0364-48F8-9E8D-33E176A9528F}" type="pres">
      <dgm:prSet presAssocID="{DA21EE81-081F-407F-8FA3-0AA426361B1E}" presName="hierChild4" presStyleCnt="0"/>
      <dgm:spPr/>
    </dgm:pt>
    <dgm:pt modelId="{17EC42DE-03D7-4D3E-86A1-94CECC4CAF02}" type="pres">
      <dgm:prSet presAssocID="{DA21EE81-081F-407F-8FA3-0AA426361B1E}" presName="hierChild5" presStyleCnt="0"/>
      <dgm:spPr/>
    </dgm:pt>
    <dgm:pt modelId="{961068C8-7988-4046-B231-AF61D6DD28ED}" type="pres">
      <dgm:prSet presAssocID="{CA42A664-0497-43C6-8146-84CF90060B3D}" presName="Name37" presStyleLbl="parChTrans1D2" presStyleIdx="4" presStyleCnt="6"/>
      <dgm:spPr/>
      <dgm:t>
        <a:bodyPr/>
        <a:lstStyle/>
        <a:p>
          <a:endParaRPr lang="en-US"/>
        </a:p>
      </dgm:t>
    </dgm:pt>
    <dgm:pt modelId="{385C23FE-99DF-43A3-8378-4F212507DCBB}" type="pres">
      <dgm:prSet presAssocID="{854CC0BD-8C36-43BF-9C66-5A0C9C95EB4E}" presName="hierRoot2" presStyleCnt="0">
        <dgm:presLayoutVars>
          <dgm:hierBranch val="init"/>
        </dgm:presLayoutVars>
      </dgm:prSet>
      <dgm:spPr/>
    </dgm:pt>
    <dgm:pt modelId="{B8724AB4-E934-4AAE-B22C-E0CFB170CFC8}" type="pres">
      <dgm:prSet presAssocID="{854CC0BD-8C36-43BF-9C66-5A0C9C95EB4E}" presName="rootComposite" presStyleCnt="0"/>
      <dgm:spPr/>
    </dgm:pt>
    <dgm:pt modelId="{5C6BF0AE-D0A3-4D9D-ABDC-9449A1BC2F6C}" type="pres">
      <dgm:prSet presAssocID="{854CC0BD-8C36-43BF-9C66-5A0C9C95EB4E}" presName="rootText" presStyleLbl="node2" presStyleIdx="4" presStyleCnt="5" custLinFactNeighborX="50" custLinFactNeighborY="-16013">
        <dgm:presLayoutVars>
          <dgm:chPref val="3"/>
        </dgm:presLayoutVars>
      </dgm:prSet>
      <dgm:spPr/>
      <dgm:t>
        <a:bodyPr/>
        <a:lstStyle/>
        <a:p>
          <a:endParaRPr lang="en-US"/>
        </a:p>
      </dgm:t>
    </dgm:pt>
    <dgm:pt modelId="{06D0177F-0F90-4E5A-883A-FF50301F5555}" type="pres">
      <dgm:prSet presAssocID="{854CC0BD-8C36-43BF-9C66-5A0C9C95EB4E}" presName="rootConnector" presStyleLbl="node2" presStyleIdx="4" presStyleCnt="5"/>
      <dgm:spPr/>
      <dgm:t>
        <a:bodyPr/>
        <a:lstStyle/>
        <a:p>
          <a:endParaRPr lang="en-US"/>
        </a:p>
      </dgm:t>
    </dgm:pt>
    <dgm:pt modelId="{A0A9267F-4A8B-4F6E-B44F-860A7B40CF74}" type="pres">
      <dgm:prSet presAssocID="{854CC0BD-8C36-43BF-9C66-5A0C9C95EB4E}" presName="hierChild4" presStyleCnt="0"/>
      <dgm:spPr/>
    </dgm:pt>
    <dgm:pt modelId="{3BEEA2F7-9D02-4287-BA09-ED36D87C44BF}" type="pres">
      <dgm:prSet presAssocID="{854CC0BD-8C36-43BF-9C66-5A0C9C95EB4E}" presName="hierChild5" presStyleCnt="0"/>
      <dgm:spPr/>
    </dgm:pt>
    <dgm:pt modelId="{E4B57BB6-5651-40A8-9172-8C3A55CF65F0}" type="pres">
      <dgm:prSet presAssocID="{A172EECA-CAA8-4310-A549-58C2DCA61406}" presName="hierChild3" presStyleCnt="0"/>
      <dgm:spPr/>
    </dgm:pt>
    <dgm:pt modelId="{AFA71B18-0C46-4093-9470-A4F330FB8EA2}" type="pres">
      <dgm:prSet presAssocID="{28C2DC57-DA12-455E-A065-5F1A513A96C7}" presName="Name111" presStyleLbl="parChTrans1D2" presStyleIdx="5" presStyleCnt="6"/>
      <dgm:spPr/>
      <dgm:t>
        <a:bodyPr/>
        <a:lstStyle/>
        <a:p>
          <a:endParaRPr lang="en-US"/>
        </a:p>
      </dgm:t>
    </dgm:pt>
    <dgm:pt modelId="{1806DFA4-429A-4BDD-BA4F-7130FDC182DB}" type="pres">
      <dgm:prSet presAssocID="{F5D90E46-3074-4703-A534-EC7BA551C2D9}" presName="hierRoot3" presStyleCnt="0">
        <dgm:presLayoutVars>
          <dgm:hierBranch val="init"/>
        </dgm:presLayoutVars>
      </dgm:prSet>
      <dgm:spPr/>
    </dgm:pt>
    <dgm:pt modelId="{BBDB87A3-E1EB-4B29-A511-B5EDEE7581B5}" type="pres">
      <dgm:prSet presAssocID="{F5D90E46-3074-4703-A534-EC7BA551C2D9}" presName="rootComposite3" presStyleCnt="0"/>
      <dgm:spPr/>
    </dgm:pt>
    <dgm:pt modelId="{3BB341F4-3DF9-43E7-9C0E-4160CC6F2D40}" type="pres">
      <dgm:prSet presAssocID="{F5D90E46-3074-4703-A534-EC7BA551C2D9}" presName="rootText3" presStyleLbl="asst1" presStyleIdx="0" presStyleCnt="1" custScaleY="219508" custLinFactNeighborX="-66727" custLinFactNeighborY="-88274">
        <dgm:presLayoutVars>
          <dgm:chPref val="3"/>
        </dgm:presLayoutVars>
      </dgm:prSet>
      <dgm:spPr/>
      <dgm:t>
        <a:bodyPr/>
        <a:lstStyle/>
        <a:p>
          <a:endParaRPr lang="en-US"/>
        </a:p>
      </dgm:t>
    </dgm:pt>
    <dgm:pt modelId="{2A41C016-1254-4102-9156-1402184327C5}" type="pres">
      <dgm:prSet presAssocID="{F5D90E46-3074-4703-A534-EC7BA551C2D9}" presName="rootConnector3" presStyleLbl="asst1" presStyleIdx="0" presStyleCnt="1"/>
      <dgm:spPr/>
      <dgm:t>
        <a:bodyPr/>
        <a:lstStyle/>
        <a:p>
          <a:endParaRPr lang="en-US"/>
        </a:p>
      </dgm:t>
    </dgm:pt>
    <dgm:pt modelId="{017B44C2-9D4D-46B1-A625-C138A321FF06}" type="pres">
      <dgm:prSet presAssocID="{F5D90E46-3074-4703-A534-EC7BA551C2D9}" presName="hierChild6" presStyleCnt="0"/>
      <dgm:spPr/>
    </dgm:pt>
    <dgm:pt modelId="{B33E5DFD-70D7-431D-BD37-F052AB9A3E6A}" type="pres">
      <dgm:prSet presAssocID="{F5D90E46-3074-4703-A534-EC7BA551C2D9}" presName="hierChild7" presStyleCnt="0"/>
      <dgm:spPr/>
    </dgm:pt>
  </dgm:ptLst>
  <dgm:cxnLst>
    <dgm:cxn modelId="{16B107EC-4F3A-4CDD-87CD-6EB562A176A9}" type="presOf" srcId="{1FCBE873-F2B9-413D-9E56-91F0E14F6D52}" destId="{1B41ADD8-54F0-4A87-B831-61DB386C968A}" srcOrd="0" destOrd="0" presId="urn:microsoft.com/office/officeart/2005/8/layout/orgChart1"/>
    <dgm:cxn modelId="{2CB7EA86-DF96-4861-A9EF-A0F3E13FDFDE}" type="presOf" srcId="{F5D90E46-3074-4703-A534-EC7BA551C2D9}" destId="{2A41C016-1254-4102-9156-1402184327C5}" srcOrd="1" destOrd="0" presId="urn:microsoft.com/office/officeart/2005/8/layout/orgChart1"/>
    <dgm:cxn modelId="{EFE645D6-22A8-4749-A2E4-B7E0D3EDFD47}" type="presOf" srcId="{A172EECA-CAA8-4310-A549-58C2DCA61406}" destId="{15B3E187-2721-469C-8E76-75884C1E78A7}" srcOrd="0" destOrd="0" presId="urn:microsoft.com/office/officeart/2005/8/layout/orgChart1"/>
    <dgm:cxn modelId="{091BBBCE-7F62-41C5-81CC-15017674F87F}" srcId="{A172EECA-CAA8-4310-A549-58C2DCA61406}" destId="{854CC0BD-8C36-43BF-9C66-5A0C9C95EB4E}" srcOrd="5" destOrd="0" parTransId="{CA42A664-0497-43C6-8146-84CF90060B3D}" sibTransId="{EE4D158D-BF34-4B0D-A6AF-8FF61592AE28}"/>
    <dgm:cxn modelId="{581445EA-3B29-4D98-89F8-F8B3EE4A3D45}" type="presOf" srcId="{CA4B89D0-A1D0-4665-BDBD-193DC8458196}" destId="{20DF368E-B772-4BF1-B391-452992B9D877}" srcOrd="0" destOrd="0" presId="urn:microsoft.com/office/officeart/2005/8/layout/orgChart1"/>
    <dgm:cxn modelId="{DB36DC43-294C-4AE9-BF9C-75B25A0FBF2A}" srcId="{A172EECA-CAA8-4310-A549-58C2DCA61406}" destId="{CA4B89D0-A1D0-4665-BDBD-193DC8458196}" srcOrd="3" destOrd="0" parTransId="{ED556AE4-F607-4826-8212-5325A2DC4081}" sibTransId="{A402B36C-D701-4890-8EE0-7E1AE2941136}"/>
    <dgm:cxn modelId="{8557D050-B0C8-4313-B2C7-C251C9258AA6}" type="presOf" srcId="{4559CEC0-1DDA-4D2C-B98D-A1E54CAA6CFA}" destId="{0594CE73-9B96-420A-A8D9-278298C3E3BE}" srcOrd="0" destOrd="0" presId="urn:microsoft.com/office/officeart/2005/8/layout/orgChart1"/>
    <dgm:cxn modelId="{D81489E3-6269-4C9F-8F60-EDABA3DE5CF7}" srcId="{A172EECA-CAA8-4310-A549-58C2DCA61406}" destId="{4559CEC0-1DDA-4D2C-B98D-A1E54CAA6CFA}" srcOrd="2" destOrd="0" parTransId="{68AA8C93-7B4D-4974-8563-07302041C096}" sibTransId="{F35B952C-DEEF-48B1-9E60-7F8A6EC3D165}"/>
    <dgm:cxn modelId="{EE60EDCF-32EC-430E-8485-D6E93F1435BB}" srcId="{A172EECA-CAA8-4310-A549-58C2DCA61406}" destId="{DA21EE81-081F-407F-8FA3-0AA426361B1E}" srcOrd="4" destOrd="0" parTransId="{EDE29824-1FDA-457E-83A1-4067A59EE392}" sibTransId="{28AFCB04-4C79-4EF8-962D-DBD442422783}"/>
    <dgm:cxn modelId="{8ABA0E60-D784-4FFF-BDB3-51E30E5A047F}" type="presOf" srcId="{ED556AE4-F607-4826-8212-5325A2DC4081}" destId="{7444175E-8E32-4601-B979-BC3DC1036107}" srcOrd="0" destOrd="0" presId="urn:microsoft.com/office/officeart/2005/8/layout/orgChart1"/>
    <dgm:cxn modelId="{854D5D64-82BA-40EB-83BD-68229A4A3C59}" srcId="{A172EECA-CAA8-4310-A549-58C2DCA61406}" destId="{1FCBE873-F2B9-413D-9E56-91F0E14F6D52}" srcOrd="1" destOrd="0" parTransId="{57D8C9FD-BA26-45DE-89CA-90FB1EE12EB2}" sibTransId="{C4BF0A9E-2720-4B7D-AF38-49021743C296}"/>
    <dgm:cxn modelId="{AC269C79-191D-412B-819C-3C4FF57F1273}" type="presOf" srcId="{F5D90E46-3074-4703-A534-EC7BA551C2D9}" destId="{3BB341F4-3DF9-43E7-9C0E-4160CC6F2D40}" srcOrd="0" destOrd="0" presId="urn:microsoft.com/office/officeart/2005/8/layout/orgChart1"/>
    <dgm:cxn modelId="{52A91AA2-5A3D-4D96-8B03-8850A56CA733}" type="presOf" srcId="{854CC0BD-8C36-43BF-9C66-5A0C9C95EB4E}" destId="{06D0177F-0F90-4E5A-883A-FF50301F5555}" srcOrd="1" destOrd="0" presId="urn:microsoft.com/office/officeart/2005/8/layout/orgChart1"/>
    <dgm:cxn modelId="{1E96FF1A-430A-4E04-87AB-E380DCC57C85}" srcId="{90C0B11C-7B8B-4E4E-AC11-C7C281E9C2A1}" destId="{A172EECA-CAA8-4310-A549-58C2DCA61406}" srcOrd="0" destOrd="0" parTransId="{B6590682-FBE5-4680-B7FB-1C6A1F5A2059}" sibTransId="{A297346C-2201-476C-A2E5-EED10AB3E122}"/>
    <dgm:cxn modelId="{ABC54F36-65E5-4D78-8A15-22ECB5B6EAD2}" type="presOf" srcId="{1FCBE873-F2B9-413D-9E56-91F0E14F6D52}" destId="{F9943472-7823-4029-BC7A-EAB9D0A2D9B3}" srcOrd="1" destOrd="0" presId="urn:microsoft.com/office/officeart/2005/8/layout/orgChart1"/>
    <dgm:cxn modelId="{E392C8C0-E39C-41A1-ABE5-4D5103B50591}" type="presOf" srcId="{28C2DC57-DA12-455E-A065-5F1A513A96C7}" destId="{AFA71B18-0C46-4093-9470-A4F330FB8EA2}" srcOrd="0" destOrd="0" presId="urn:microsoft.com/office/officeart/2005/8/layout/orgChart1"/>
    <dgm:cxn modelId="{5055BB07-B94B-4053-B021-7B3C53717BB4}" type="presOf" srcId="{57D8C9FD-BA26-45DE-89CA-90FB1EE12EB2}" destId="{1C9D1948-FC5F-4B78-A765-B62FE0D6B283}" srcOrd="0" destOrd="0" presId="urn:microsoft.com/office/officeart/2005/8/layout/orgChart1"/>
    <dgm:cxn modelId="{C305F3B5-D041-4E34-97E0-492ED9F357DF}" type="presOf" srcId="{DA21EE81-081F-407F-8FA3-0AA426361B1E}" destId="{0DEC8598-5DCF-4E59-AEDF-BCF9C734D5C9}" srcOrd="0" destOrd="0" presId="urn:microsoft.com/office/officeart/2005/8/layout/orgChart1"/>
    <dgm:cxn modelId="{26F927BD-3D63-49C3-9DF5-B86D1ED8610F}" type="presOf" srcId="{DA21EE81-081F-407F-8FA3-0AA426361B1E}" destId="{814B4EAA-9B3C-4165-B308-0349B49DE90C}" srcOrd="1" destOrd="0" presId="urn:microsoft.com/office/officeart/2005/8/layout/orgChart1"/>
    <dgm:cxn modelId="{D14C55A4-F746-4F9A-A8F6-6D21F52C8FD5}" type="presOf" srcId="{A172EECA-CAA8-4310-A549-58C2DCA61406}" destId="{4B7925DE-0DB3-44EF-938E-CE2176D5C3D8}" srcOrd="1" destOrd="0" presId="urn:microsoft.com/office/officeart/2005/8/layout/orgChart1"/>
    <dgm:cxn modelId="{AD7EDA60-78F3-4586-BAC4-927D2CE1A5C1}" type="presOf" srcId="{CA4B89D0-A1D0-4665-BDBD-193DC8458196}" destId="{6C4D5E5A-72B2-44C8-9F21-1A923983589F}" srcOrd="1" destOrd="0" presId="urn:microsoft.com/office/officeart/2005/8/layout/orgChart1"/>
    <dgm:cxn modelId="{C3C9503D-A03F-472A-AEB2-AFCC93D119B5}" srcId="{A172EECA-CAA8-4310-A549-58C2DCA61406}" destId="{F5D90E46-3074-4703-A534-EC7BA551C2D9}" srcOrd="0" destOrd="0" parTransId="{28C2DC57-DA12-455E-A065-5F1A513A96C7}" sibTransId="{3FFF4DE3-633E-4385-94C8-D97EB99B0276}"/>
    <dgm:cxn modelId="{0BCC2E79-A7E0-4029-9FD4-E87E38FA3F6E}" type="presOf" srcId="{EDE29824-1FDA-457E-83A1-4067A59EE392}" destId="{F3184CDE-7AC8-47AA-8C7F-0DDC75D84FC0}" srcOrd="0" destOrd="0" presId="urn:microsoft.com/office/officeart/2005/8/layout/orgChart1"/>
    <dgm:cxn modelId="{9D645C41-D9AD-45E1-BEA7-9716E97F055D}" type="presOf" srcId="{854CC0BD-8C36-43BF-9C66-5A0C9C95EB4E}" destId="{5C6BF0AE-D0A3-4D9D-ABDC-9449A1BC2F6C}" srcOrd="0" destOrd="0" presId="urn:microsoft.com/office/officeart/2005/8/layout/orgChart1"/>
    <dgm:cxn modelId="{3622F56A-0C3E-4EF1-8908-E9AFA698CEED}" type="presOf" srcId="{90C0B11C-7B8B-4E4E-AC11-C7C281E9C2A1}" destId="{AAA8C8D5-4D48-4076-AC40-F657B6187A32}" srcOrd="0" destOrd="0" presId="urn:microsoft.com/office/officeart/2005/8/layout/orgChart1"/>
    <dgm:cxn modelId="{2805A8DD-465F-407C-9AC4-B6611BC977F6}" type="presOf" srcId="{4559CEC0-1DDA-4D2C-B98D-A1E54CAA6CFA}" destId="{A958521B-585C-4993-978F-7CD2F2BD4273}" srcOrd="1" destOrd="0" presId="urn:microsoft.com/office/officeart/2005/8/layout/orgChart1"/>
    <dgm:cxn modelId="{56F7D277-0AC1-4B7C-BA19-E69D4CBDBD17}" type="presOf" srcId="{CA42A664-0497-43C6-8146-84CF90060B3D}" destId="{961068C8-7988-4046-B231-AF61D6DD28ED}" srcOrd="0" destOrd="0" presId="urn:microsoft.com/office/officeart/2005/8/layout/orgChart1"/>
    <dgm:cxn modelId="{090AFA1B-E242-40FD-8C14-7E8D2987BBF8}" type="presOf" srcId="{68AA8C93-7B4D-4974-8563-07302041C096}" destId="{B822E3C9-C922-44C7-A575-20056C066ADA}" srcOrd="0" destOrd="0" presId="urn:microsoft.com/office/officeart/2005/8/layout/orgChart1"/>
    <dgm:cxn modelId="{24CFB089-739E-4861-9635-F511C1B4789B}" type="presParOf" srcId="{AAA8C8D5-4D48-4076-AC40-F657B6187A32}" destId="{73916A51-D334-4B2F-B88D-CB526CCD1FB3}" srcOrd="0" destOrd="0" presId="urn:microsoft.com/office/officeart/2005/8/layout/orgChart1"/>
    <dgm:cxn modelId="{A827931D-4A66-49E4-94F8-D3CF61DE223D}" type="presParOf" srcId="{73916A51-D334-4B2F-B88D-CB526CCD1FB3}" destId="{7280D82D-8BF1-4AA0-983B-17D93F341223}" srcOrd="0" destOrd="0" presId="urn:microsoft.com/office/officeart/2005/8/layout/orgChart1"/>
    <dgm:cxn modelId="{F9D9226D-024B-420E-B4D2-A60F4815718E}" type="presParOf" srcId="{7280D82D-8BF1-4AA0-983B-17D93F341223}" destId="{15B3E187-2721-469C-8E76-75884C1E78A7}" srcOrd="0" destOrd="0" presId="urn:microsoft.com/office/officeart/2005/8/layout/orgChart1"/>
    <dgm:cxn modelId="{164714C1-EB19-4AC6-8694-82ED8D194C70}" type="presParOf" srcId="{7280D82D-8BF1-4AA0-983B-17D93F341223}" destId="{4B7925DE-0DB3-44EF-938E-CE2176D5C3D8}" srcOrd="1" destOrd="0" presId="urn:microsoft.com/office/officeart/2005/8/layout/orgChart1"/>
    <dgm:cxn modelId="{C940BA26-BB65-45A2-AFF8-A42D9C578DEE}" type="presParOf" srcId="{73916A51-D334-4B2F-B88D-CB526CCD1FB3}" destId="{FDAA54F1-DC7E-4BA6-993A-23717EDFAD4F}" srcOrd="1" destOrd="0" presId="urn:microsoft.com/office/officeart/2005/8/layout/orgChart1"/>
    <dgm:cxn modelId="{1F95F003-6C60-4342-8499-83A9B6D68840}" type="presParOf" srcId="{FDAA54F1-DC7E-4BA6-993A-23717EDFAD4F}" destId="{1C9D1948-FC5F-4B78-A765-B62FE0D6B283}" srcOrd="0" destOrd="0" presId="urn:microsoft.com/office/officeart/2005/8/layout/orgChart1"/>
    <dgm:cxn modelId="{344434B4-0BC1-44E4-B7C5-DD62908A7C0A}" type="presParOf" srcId="{FDAA54F1-DC7E-4BA6-993A-23717EDFAD4F}" destId="{CAA9DBD6-7D5F-43AB-983F-990710E9E5F2}" srcOrd="1" destOrd="0" presId="urn:microsoft.com/office/officeart/2005/8/layout/orgChart1"/>
    <dgm:cxn modelId="{46984138-7714-442B-9380-35CA57C0F1E5}" type="presParOf" srcId="{CAA9DBD6-7D5F-43AB-983F-990710E9E5F2}" destId="{78A7F898-A339-4357-80CC-8C50DB34886B}" srcOrd="0" destOrd="0" presId="urn:microsoft.com/office/officeart/2005/8/layout/orgChart1"/>
    <dgm:cxn modelId="{7EAA9660-8F79-4FA3-BC2F-F74FB967B008}" type="presParOf" srcId="{78A7F898-A339-4357-80CC-8C50DB34886B}" destId="{1B41ADD8-54F0-4A87-B831-61DB386C968A}" srcOrd="0" destOrd="0" presId="urn:microsoft.com/office/officeart/2005/8/layout/orgChart1"/>
    <dgm:cxn modelId="{1A0D8338-4972-46FA-A81E-F49BA8F71263}" type="presParOf" srcId="{78A7F898-A339-4357-80CC-8C50DB34886B}" destId="{F9943472-7823-4029-BC7A-EAB9D0A2D9B3}" srcOrd="1" destOrd="0" presId="urn:microsoft.com/office/officeart/2005/8/layout/orgChart1"/>
    <dgm:cxn modelId="{51F560A3-E1F4-44C4-90AD-66975571DEEE}" type="presParOf" srcId="{CAA9DBD6-7D5F-43AB-983F-990710E9E5F2}" destId="{E513E48F-A495-40DB-965B-04E36386CE5F}" srcOrd="1" destOrd="0" presId="urn:microsoft.com/office/officeart/2005/8/layout/orgChart1"/>
    <dgm:cxn modelId="{DEA0FE1E-4736-441E-84CF-07DFB9EFBF0E}" type="presParOf" srcId="{CAA9DBD6-7D5F-43AB-983F-990710E9E5F2}" destId="{E283A3EF-003E-441B-9FA0-D3ACE7A1FDEB}" srcOrd="2" destOrd="0" presId="urn:microsoft.com/office/officeart/2005/8/layout/orgChart1"/>
    <dgm:cxn modelId="{40ADED06-979D-4285-855D-06131E1BC204}" type="presParOf" srcId="{FDAA54F1-DC7E-4BA6-993A-23717EDFAD4F}" destId="{B822E3C9-C922-44C7-A575-20056C066ADA}" srcOrd="2" destOrd="0" presId="urn:microsoft.com/office/officeart/2005/8/layout/orgChart1"/>
    <dgm:cxn modelId="{AAECA7D3-AE98-48B4-868A-F62E45521181}" type="presParOf" srcId="{FDAA54F1-DC7E-4BA6-993A-23717EDFAD4F}" destId="{5B649025-542C-4F7C-B037-865C736C758B}" srcOrd="3" destOrd="0" presId="urn:microsoft.com/office/officeart/2005/8/layout/orgChart1"/>
    <dgm:cxn modelId="{D657C2BB-AB42-4083-83E7-DA4BF3E9053C}" type="presParOf" srcId="{5B649025-542C-4F7C-B037-865C736C758B}" destId="{597AF96D-515D-4808-A689-90A1894FFD7E}" srcOrd="0" destOrd="0" presId="urn:microsoft.com/office/officeart/2005/8/layout/orgChart1"/>
    <dgm:cxn modelId="{A5D8659C-FB77-42AB-9A3D-700438CB9E00}" type="presParOf" srcId="{597AF96D-515D-4808-A689-90A1894FFD7E}" destId="{0594CE73-9B96-420A-A8D9-278298C3E3BE}" srcOrd="0" destOrd="0" presId="urn:microsoft.com/office/officeart/2005/8/layout/orgChart1"/>
    <dgm:cxn modelId="{50FFDBD6-27E8-4D22-81CE-A46609869A1E}" type="presParOf" srcId="{597AF96D-515D-4808-A689-90A1894FFD7E}" destId="{A958521B-585C-4993-978F-7CD2F2BD4273}" srcOrd="1" destOrd="0" presId="urn:microsoft.com/office/officeart/2005/8/layout/orgChart1"/>
    <dgm:cxn modelId="{0018FB43-DE46-4E07-949E-6BF52372FBD9}" type="presParOf" srcId="{5B649025-542C-4F7C-B037-865C736C758B}" destId="{9698A978-8F68-452C-AF78-581A61A0309B}" srcOrd="1" destOrd="0" presId="urn:microsoft.com/office/officeart/2005/8/layout/orgChart1"/>
    <dgm:cxn modelId="{66796836-5D9E-4949-80F6-72657FA112E3}" type="presParOf" srcId="{5B649025-542C-4F7C-B037-865C736C758B}" destId="{AFD66C78-8271-4E12-BF39-E268981D6D15}" srcOrd="2" destOrd="0" presId="urn:microsoft.com/office/officeart/2005/8/layout/orgChart1"/>
    <dgm:cxn modelId="{88CE1DDA-C3A2-40AE-9E2B-CC29579AD6A5}" type="presParOf" srcId="{FDAA54F1-DC7E-4BA6-993A-23717EDFAD4F}" destId="{7444175E-8E32-4601-B979-BC3DC1036107}" srcOrd="4" destOrd="0" presId="urn:microsoft.com/office/officeart/2005/8/layout/orgChart1"/>
    <dgm:cxn modelId="{1FBF3584-B117-40B2-A189-11E39805599D}" type="presParOf" srcId="{FDAA54F1-DC7E-4BA6-993A-23717EDFAD4F}" destId="{769BE197-E0A7-457A-AD69-099DAE8FDDA9}" srcOrd="5" destOrd="0" presId="urn:microsoft.com/office/officeart/2005/8/layout/orgChart1"/>
    <dgm:cxn modelId="{458E8F56-6675-47C1-A449-288CC5BF2614}" type="presParOf" srcId="{769BE197-E0A7-457A-AD69-099DAE8FDDA9}" destId="{F68606BE-7191-462D-B798-976383420AD6}" srcOrd="0" destOrd="0" presId="urn:microsoft.com/office/officeart/2005/8/layout/orgChart1"/>
    <dgm:cxn modelId="{F3C65BDA-50E2-4233-A92F-8796FE4B9644}" type="presParOf" srcId="{F68606BE-7191-462D-B798-976383420AD6}" destId="{20DF368E-B772-4BF1-B391-452992B9D877}" srcOrd="0" destOrd="0" presId="urn:microsoft.com/office/officeart/2005/8/layout/orgChart1"/>
    <dgm:cxn modelId="{3ECC1696-8C80-4F16-B93D-54F365618923}" type="presParOf" srcId="{F68606BE-7191-462D-B798-976383420AD6}" destId="{6C4D5E5A-72B2-44C8-9F21-1A923983589F}" srcOrd="1" destOrd="0" presId="urn:microsoft.com/office/officeart/2005/8/layout/orgChart1"/>
    <dgm:cxn modelId="{3783FA00-2A07-48F8-BFBC-78774DEBC1C6}" type="presParOf" srcId="{769BE197-E0A7-457A-AD69-099DAE8FDDA9}" destId="{A8A755B4-50FA-43C3-80E9-8497ED78251D}" srcOrd="1" destOrd="0" presId="urn:microsoft.com/office/officeart/2005/8/layout/orgChart1"/>
    <dgm:cxn modelId="{55E0DE00-4655-4DDE-8AAE-DE87766DD701}" type="presParOf" srcId="{769BE197-E0A7-457A-AD69-099DAE8FDDA9}" destId="{4916A5FF-C6C3-4BB1-B615-5FD3180BFD92}" srcOrd="2" destOrd="0" presId="urn:microsoft.com/office/officeart/2005/8/layout/orgChart1"/>
    <dgm:cxn modelId="{E7C2CAA8-385D-48CE-91F4-5F5DEB45CB30}" type="presParOf" srcId="{FDAA54F1-DC7E-4BA6-993A-23717EDFAD4F}" destId="{F3184CDE-7AC8-47AA-8C7F-0DDC75D84FC0}" srcOrd="6" destOrd="0" presId="urn:microsoft.com/office/officeart/2005/8/layout/orgChart1"/>
    <dgm:cxn modelId="{A4187DC1-0964-4133-B191-3BF7145D59D3}" type="presParOf" srcId="{FDAA54F1-DC7E-4BA6-993A-23717EDFAD4F}" destId="{0AF677BB-7ACD-4DE9-9483-101A8044E26F}" srcOrd="7" destOrd="0" presId="urn:microsoft.com/office/officeart/2005/8/layout/orgChart1"/>
    <dgm:cxn modelId="{958FA097-2CAB-4AB3-9B93-665722EFED74}" type="presParOf" srcId="{0AF677BB-7ACD-4DE9-9483-101A8044E26F}" destId="{A318071C-F31C-4EAA-A664-A9A7B8B12B22}" srcOrd="0" destOrd="0" presId="urn:microsoft.com/office/officeart/2005/8/layout/orgChart1"/>
    <dgm:cxn modelId="{0B86BD53-727C-4D01-B9DF-FA5F6F6A0592}" type="presParOf" srcId="{A318071C-F31C-4EAA-A664-A9A7B8B12B22}" destId="{0DEC8598-5DCF-4E59-AEDF-BCF9C734D5C9}" srcOrd="0" destOrd="0" presId="urn:microsoft.com/office/officeart/2005/8/layout/orgChart1"/>
    <dgm:cxn modelId="{56B0DEDE-481F-4B0C-ABBA-DDEC20B2C187}" type="presParOf" srcId="{A318071C-F31C-4EAA-A664-A9A7B8B12B22}" destId="{814B4EAA-9B3C-4165-B308-0349B49DE90C}" srcOrd="1" destOrd="0" presId="urn:microsoft.com/office/officeart/2005/8/layout/orgChart1"/>
    <dgm:cxn modelId="{D1203FA8-E0F9-4309-9808-3D59136545B7}" type="presParOf" srcId="{0AF677BB-7ACD-4DE9-9483-101A8044E26F}" destId="{51A21462-0364-48F8-9E8D-33E176A9528F}" srcOrd="1" destOrd="0" presId="urn:microsoft.com/office/officeart/2005/8/layout/orgChart1"/>
    <dgm:cxn modelId="{1E729DD0-69AF-44F6-9D2D-C895B4090CE6}" type="presParOf" srcId="{0AF677BB-7ACD-4DE9-9483-101A8044E26F}" destId="{17EC42DE-03D7-4D3E-86A1-94CECC4CAF02}" srcOrd="2" destOrd="0" presId="urn:microsoft.com/office/officeart/2005/8/layout/orgChart1"/>
    <dgm:cxn modelId="{700DB476-E06B-4C6C-8183-F94FB1D97091}" type="presParOf" srcId="{FDAA54F1-DC7E-4BA6-993A-23717EDFAD4F}" destId="{961068C8-7988-4046-B231-AF61D6DD28ED}" srcOrd="8" destOrd="0" presId="urn:microsoft.com/office/officeart/2005/8/layout/orgChart1"/>
    <dgm:cxn modelId="{DE187AEA-5656-48ED-A133-650CCB9A617A}" type="presParOf" srcId="{FDAA54F1-DC7E-4BA6-993A-23717EDFAD4F}" destId="{385C23FE-99DF-43A3-8378-4F212507DCBB}" srcOrd="9" destOrd="0" presId="urn:microsoft.com/office/officeart/2005/8/layout/orgChart1"/>
    <dgm:cxn modelId="{86C9C06C-D92B-40DA-AA8C-E024FD754D00}" type="presParOf" srcId="{385C23FE-99DF-43A3-8378-4F212507DCBB}" destId="{B8724AB4-E934-4AAE-B22C-E0CFB170CFC8}" srcOrd="0" destOrd="0" presId="urn:microsoft.com/office/officeart/2005/8/layout/orgChart1"/>
    <dgm:cxn modelId="{A3D12700-0810-4BD8-97DF-B1B98A4984D4}" type="presParOf" srcId="{B8724AB4-E934-4AAE-B22C-E0CFB170CFC8}" destId="{5C6BF0AE-D0A3-4D9D-ABDC-9449A1BC2F6C}" srcOrd="0" destOrd="0" presId="urn:microsoft.com/office/officeart/2005/8/layout/orgChart1"/>
    <dgm:cxn modelId="{49CDD848-3517-4256-B278-6B138DF3944E}" type="presParOf" srcId="{B8724AB4-E934-4AAE-B22C-E0CFB170CFC8}" destId="{06D0177F-0F90-4E5A-883A-FF50301F5555}" srcOrd="1" destOrd="0" presId="urn:microsoft.com/office/officeart/2005/8/layout/orgChart1"/>
    <dgm:cxn modelId="{B02F7230-B9AF-4515-897E-17629EFC2B4A}" type="presParOf" srcId="{385C23FE-99DF-43A3-8378-4F212507DCBB}" destId="{A0A9267F-4A8B-4F6E-B44F-860A7B40CF74}" srcOrd="1" destOrd="0" presId="urn:microsoft.com/office/officeart/2005/8/layout/orgChart1"/>
    <dgm:cxn modelId="{559F6097-704D-4CA3-AEE9-0E6504A2ADF4}" type="presParOf" srcId="{385C23FE-99DF-43A3-8378-4F212507DCBB}" destId="{3BEEA2F7-9D02-4287-BA09-ED36D87C44BF}" srcOrd="2" destOrd="0" presId="urn:microsoft.com/office/officeart/2005/8/layout/orgChart1"/>
    <dgm:cxn modelId="{7F6BC7BE-A4EA-4645-8553-C98DAB46350E}" type="presParOf" srcId="{73916A51-D334-4B2F-B88D-CB526CCD1FB3}" destId="{E4B57BB6-5651-40A8-9172-8C3A55CF65F0}" srcOrd="2" destOrd="0" presId="urn:microsoft.com/office/officeart/2005/8/layout/orgChart1"/>
    <dgm:cxn modelId="{402F4A9C-A83D-4934-B43B-E0D1CAD65F38}" type="presParOf" srcId="{E4B57BB6-5651-40A8-9172-8C3A55CF65F0}" destId="{AFA71B18-0C46-4093-9470-A4F330FB8EA2}" srcOrd="0" destOrd="0" presId="urn:microsoft.com/office/officeart/2005/8/layout/orgChart1"/>
    <dgm:cxn modelId="{0E73EABD-754D-48D3-A133-F2D123A2D201}" type="presParOf" srcId="{E4B57BB6-5651-40A8-9172-8C3A55CF65F0}" destId="{1806DFA4-429A-4BDD-BA4F-7130FDC182DB}" srcOrd="1" destOrd="0" presId="urn:microsoft.com/office/officeart/2005/8/layout/orgChart1"/>
    <dgm:cxn modelId="{6587D8C5-8341-4135-8DBD-E5BCA6ABDDB1}" type="presParOf" srcId="{1806DFA4-429A-4BDD-BA4F-7130FDC182DB}" destId="{BBDB87A3-E1EB-4B29-A511-B5EDEE7581B5}" srcOrd="0" destOrd="0" presId="urn:microsoft.com/office/officeart/2005/8/layout/orgChart1"/>
    <dgm:cxn modelId="{5B333530-7802-442C-8EC1-7EC6AFF9E0F9}" type="presParOf" srcId="{BBDB87A3-E1EB-4B29-A511-B5EDEE7581B5}" destId="{3BB341F4-3DF9-43E7-9C0E-4160CC6F2D40}" srcOrd="0" destOrd="0" presId="urn:microsoft.com/office/officeart/2005/8/layout/orgChart1"/>
    <dgm:cxn modelId="{10556166-ED6E-46B4-AAF7-D88457C767EF}" type="presParOf" srcId="{BBDB87A3-E1EB-4B29-A511-B5EDEE7581B5}" destId="{2A41C016-1254-4102-9156-1402184327C5}" srcOrd="1" destOrd="0" presId="urn:microsoft.com/office/officeart/2005/8/layout/orgChart1"/>
    <dgm:cxn modelId="{F3703B2B-9176-4764-9390-34B20548F2CA}" type="presParOf" srcId="{1806DFA4-429A-4BDD-BA4F-7130FDC182DB}" destId="{017B44C2-9D4D-46B1-A625-C138A321FF06}" srcOrd="1" destOrd="0" presId="urn:microsoft.com/office/officeart/2005/8/layout/orgChart1"/>
    <dgm:cxn modelId="{17B1D31C-19A8-4E7F-8742-2FF64C29DA4A}" type="presParOf" srcId="{1806DFA4-429A-4BDD-BA4F-7130FDC182DB}" destId="{B33E5DFD-70D7-431D-BD37-F052AB9A3E6A}" srcOrd="2" destOrd="0" presId="urn:microsoft.com/office/officeart/2005/8/layout/orgChart1"/>
  </dgm:cxnLst>
  <dgm:bg>
    <a:solidFill>
      <a:schemeClr val="tx2">
        <a:lumMod val="20000"/>
        <a:lumOff val="80000"/>
        <a:alpha val="16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1F8ADF-8039-46EB-B877-DF96FE04573D}" type="doc">
      <dgm:prSet loTypeId="urn:microsoft.com/office/officeart/2005/8/layout/cycle1" loCatId="cycle" qsTypeId="urn:microsoft.com/office/officeart/2005/8/quickstyle/simple1" qsCatId="simple" csTypeId="urn:microsoft.com/office/officeart/2005/8/colors/accent1_2" csCatId="accent1"/>
      <dgm:spPr/>
    </dgm:pt>
    <dgm:pt modelId="{C913DD4B-42FA-4F2F-BCF4-2C96E340A3E2}">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charset="0"/>
          </a:endParaRPr>
        </a:p>
      </dgm:t>
    </dgm:pt>
    <dgm:pt modelId="{0588D0D9-B652-426E-975B-6F24A2274197}" type="parTrans" cxnId="{494C1A6C-3729-45CD-868E-3FFC56394D31}">
      <dgm:prSet/>
      <dgm:spPr/>
      <dgm:t>
        <a:bodyPr/>
        <a:lstStyle/>
        <a:p>
          <a:endParaRPr lang="en-US"/>
        </a:p>
      </dgm:t>
    </dgm:pt>
    <dgm:pt modelId="{8079B946-8F79-4C1C-B53E-22AA90DFA7BC}" type="sibTrans" cxnId="{494C1A6C-3729-45CD-868E-3FFC56394D31}">
      <dgm:prSet/>
      <dgm:spPr/>
      <dgm:t>
        <a:bodyPr/>
        <a:lstStyle/>
        <a:p>
          <a:endParaRPr lang="en-US"/>
        </a:p>
      </dgm:t>
    </dgm:pt>
    <dgm:pt modelId="{688AAE9A-6E68-41FA-BED6-59FB33B2E528}">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charset="0"/>
          </a:endParaRPr>
        </a:p>
      </dgm:t>
    </dgm:pt>
    <dgm:pt modelId="{C8D3219F-4F0F-4F48-BBCA-B0289ED781D6}" type="parTrans" cxnId="{69E3C563-E151-4964-844A-6A45AED4A49F}">
      <dgm:prSet/>
      <dgm:spPr/>
      <dgm:t>
        <a:bodyPr/>
        <a:lstStyle/>
        <a:p>
          <a:endParaRPr lang="en-US"/>
        </a:p>
      </dgm:t>
    </dgm:pt>
    <dgm:pt modelId="{F5C420B9-854E-4D4C-A625-AB7E4BE33C38}" type="sibTrans" cxnId="{69E3C563-E151-4964-844A-6A45AED4A49F}">
      <dgm:prSet/>
      <dgm:spPr/>
      <dgm:t>
        <a:bodyPr/>
        <a:lstStyle/>
        <a:p>
          <a:endParaRPr lang="en-US"/>
        </a:p>
      </dgm:t>
    </dgm:pt>
    <dgm:pt modelId="{E047D57A-2822-49B6-8CB5-CFB5C4DE45AB}">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charset="0"/>
          </a:endParaRPr>
        </a:p>
      </dgm:t>
    </dgm:pt>
    <dgm:pt modelId="{B5974A14-AD1E-4DFE-9A9D-89A68D69B354}" type="parTrans" cxnId="{C24B5E8D-D683-4206-B2DE-40302E8CE83B}">
      <dgm:prSet/>
      <dgm:spPr/>
      <dgm:t>
        <a:bodyPr/>
        <a:lstStyle/>
        <a:p>
          <a:endParaRPr lang="en-US"/>
        </a:p>
      </dgm:t>
    </dgm:pt>
    <dgm:pt modelId="{CF3F88D8-10BD-4BEA-8C3E-3BE3608E72F3}" type="sibTrans" cxnId="{C24B5E8D-D683-4206-B2DE-40302E8CE83B}">
      <dgm:prSet/>
      <dgm:spPr/>
      <dgm:t>
        <a:bodyPr/>
        <a:lstStyle/>
        <a:p>
          <a:endParaRPr lang="en-US"/>
        </a:p>
      </dgm:t>
    </dgm:pt>
    <dgm:pt modelId="{5EBE5502-8DE2-4AD5-B919-185736137528}" type="pres">
      <dgm:prSet presAssocID="{A41F8ADF-8039-46EB-B877-DF96FE04573D}" presName="cycle" presStyleCnt="0">
        <dgm:presLayoutVars>
          <dgm:dir/>
          <dgm:resizeHandles val="exact"/>
        </dgm:presLayoutVars>
      </dgm:prSet>
      <dgm:spPr/>
    </dgm:pt>
    <dgm:pt modelId="{BBCECEAE-7C14-41D2-9859-7B05AD4293F3}" type="pres">
      <dgm:prSet presAssocID="{C913DD4B-42FA-4F2F-BCF4-2C96E340A3E2}" presName="dummy" presStyleCnt="0"/>
      <dgm:spPr/>
    </dgm:pt>
    <dgm:pt modelId="{60B157D7-6E2A-454A-B10B-24A15679FCF8}" type="pres">
      <dgm:prSet presAssocID="{C913DD4B-42FA-4F2F-BCF4-2C96E340A3E2}" presName="node" presStyleLbl="revTx" presStyleIdx="0" presStyleCnt="3">
        <dgm:presLayoutVars>
          <dgm:bulletEnabled val="1"/>
        </dgm:presLayoutVars>
      </dgm:prSet>
      <dgm:spPr/>
      <dgm:t>
        <a:bodyPr/>
        <a:lstStyle/>
        <a:p>
          <a:endParaRPr lang="en-US"/>
        </a:p>
      </dgm:t>
    </dgm:pt>
    <dgm:pt modelId="{2171B1B4-F909-4613-BF53-143CA650E619}" type="pres">
      <dgm:prSet presAssocID="{8079B946-8F79-4C1C-B53E-22AA90DFA7BC}" presName="sibTrans" presStyleLbl="node1" presStyleIdx="0" presStyleCnt="3"/>
      <dgm:spPr/>
      <dgm:t>
        <a:bodyPr/>
        <a:lstStyle/>
        <a:p>
          <a:endParaRPr lang="en-US"/>
        </a:p>
      </dgm:t>
    </dgm:pt>
    <dgm:pt modelId="{430B3278-8699-4A45-9C83-273F34111BBD}" type="pres">
      <dgm:prSet presAssocID="{688AAE9A-6E68-41FA-BED6-59FB33B2E528}" presName="dummy" presStyleCnt="0"/>
      <dgm:spPr/>
    </dgm:pt>
    <dgm:pt modelId="{CFB22AEB-8BC0-4EDD-B879-F29D50150AEA}" type="pres">
      <dgm:prSet presAssocID="{688AAE9A-6E68-41FA-BED6-59FB33B2E528}" presName="node" presStyleLbl="revTx" presStyleIdx="1" presStyleCnt="3">
        <dgm:presLayoutVars>
          <dgm:bulletEnabled val="1"/>
        </dgm:presLayoutVars>
      </dgm:prSet>
      <dgm:spPr/>
      <dgm:t>
        <a:bodyPr/>
        <a:lstStyle/>
        <a:p>
          <a:endParaRPr lang="en-US"/>
        </a:p>
      </dgm:t>
    </dgm:pt>
    <dgm:pt modelId="{4DF900DE-53CD-4BFD-AD99-79A9B73A08F9}" type="pres">
      <dgm:prSet presAssocID="{F5C420B9-854E-4D4C-A625-AB7E4BE33C38}" presName="sibTrans" presStyleLbl="node1" presStyleIdx="1" presStyleCnt="3"/>
      <dgm:spPr/>
      <dgm:t>
        <a:bodyPr/>
        <a:lstStyle/>
        <a:p>
          <a:endParaRPr lang="en-US"/>
        </a:p>
      </dgm:t>
    </dgm:pt>
    <dgm:pt modelId="{7760070F-70C3-4A49-9572-20640C4D0F1E}" type="pres">
      <dgm:prSet presAssocID="{E047D57A-2822-49B6-8CB5-CFB5C4DE45AB}" presName="dummy" presStyleCnt="0"/>
      <dgm:spPr/>
    </dgm:pt>
    <dgm:pt modelId="{2F2E8CE7-65B7-429E-A84F-EF10DA323019}" type="pres">
      <dgm:prSet presAssocID="{E047D57A-2822-49B6-8CB5-CFB5C4DE45AB}" presName="node" presStyleLbl="revTx" presStyleIdx="2" presStyleCnt="3">
        <dgm:presLayoutVars>
          <dgm:bulletEnabled val="1"/>
        </dgm:presLayoutVars>
      </dgm:prSet>
      <dgm:spPr/>
      <dgm:t>
        <a:bodyPr/>
        <a:lstStyle/>
        <a:p>
          <a:endParaRPr lang="en-US"/>
        </a:p>
      </dgm:t>
    </dgm:pt>
    <dgm:pt modelId="{90828C25-621D-4578-B836-8E48EC14407B}" type="pres">
      <dgm:prSet presAssocID="{CF3F88D8-10BD-4BEA-8C3E-3BE3608E72F3}" presName="sibTrans" presStyleLbl="node1" presStyleIdx="2" presStyleCnt="3"/>
      <dgm:spPr/>
      <dgm:t>
        <a:bodyPr/>
        <a:lstStyle/>
        <a:p>
          <a:endParaRPr lang="en-US"/>
        </a:p>
      </dgm:t>
    </dgm:pt>
  </dgm:ptLst>
  <dgm:cxnLst>
    <dgm:cxn modelId="{81605FA4-36EB-444A-8EAB-D4A55B7A508D}" type="presOf" srcId="{A41F8ADF-8039-46EB-B877-DF96FE04573D}" destId="{5EBE5502-8DE2-4AD5-B919-185736137528}" srcOrd="0" destOrd="0" presId="urn:microsoft.com/office/officeart/2005/8/layout/cycle1"/>
    <dgm:cxn modelId="{C24B5E8D-D683-4206-B2DE-40302E8CE83B}" srcId="{A41F8ADF-8039-46EB-B877-DF96FE04573D}" destId="{E047D57A-2822-49B6-8CB5-CFB5C4DE45AB}" srcOrd="2" destOrd="0" parTransId="{B5974A14-AD1E-4DFE-9A9D-89A68D69B354}" sibTransId="{CF3F88D8-10BD-4BEA-8C3E-3BE3608E72F3}"/>
    <dgm:cxn modelId="{494C1A6C-3729-45CD-868E-3FFC56394D31}" srcId="{A41F8ADF-8039-46EB-B877-DF96FE04573D}" destId="{C913DD4B-42FA-4F2F-BCF4-2C96E340A3E2}" srcOrd="0" destOrd="0" parTransId="{0588D0D9-B652-426E-975B-6F24A2274197}" sibTransId="{8079B946-8F79-4C1C-B53E-22AA90DFA7BC}"/>
    <dgm:cxn modelId="{C1C5D6F1-D447-45EC-8FEA-1FBFF4C80ED0}" type="presOf" srcId="{8079B946-8F79-4C1C-B53E-22AA90DFA7BC}" destId="{2171B1B4-F909-4613-BF53-143CA650E619}" srcOrd="0" destOrd="0" presId="urn:microsoft.com/office/officeart/2005/8/layout/cycle1"/>
    <dgm:cxn modelId="{A102D5D4-69F9-4BDE-80D0-88011756B3FD}" type="presOf" srcId="{C913DD4B-42FA-4F2F-BCF4-2C96E340A3E2}" destId="{60B157D7-6E2A-454A-B10B-24A15679FCF8}" srcOrd="0" destOrd="0" presId="urn:microsoft.com/office/officeart/2005/8/layout/cycle1"/>
    <dgm:cxn modelId="{B23CF5D0-6E67-457E-B503-5A306393B1AF}" type="presOf" srcId="{CF3F88D8-10BD-4BEA-8C3E-3BE3608E72F3}" destId="{90828C25-621D-4578-B836-8E48EC14407B}" srcOrd="0" destOrd="0" presId="urn:microsoft.com/office/officeart/2005/8/layout/cycle1"/>
    <dgm:cxn modelId="{69E3C563-E151-4964-844A-6A45AED4A49F}" srcId="{A41F8ADF-8039-46EB-B877-DF96FE04573D}" destId="{688AAE9A-6E68-41FA-BED6-59FB33B2E528}" srcOrd="1" destOrd="0" parTransId="{C8D3219F-4F0F-4F48-BBCA-B0289ED781D6}" sibTransId="{F5C420B9-854E-4D4C-A625-AB7E4BE33C38}"/>
    <dgm:cxn modelId="{A9777C55-6621-4A3E-8F80-3F4D53F9185B}" type="presOf" srcId="{F5C420B9-854E-4D4C-A625-AB7E4BE33C38}" destId="{4DF900DE-53CD-4BFD-AD99-79A9B73A08F9}" srcOrd="0" destOrd="0" presId="urn:microsoft.com/office/officeart/2005/8/layout/cycle1"/>
    <dgm:cxn modelId="{68D6330F-6867-4954-AD65-62D503CFC4B0}" type="presOf" srcId="{E047D57A-2822-49B6-8CB5-CFB5C4DE45AB}" destId="{2F2E8CE7-65B7-429E-A84F-EF10DA323019}" srcOrd="0" destOrd="0" presId="urn:microsoft.com/office/officeart/2005/8/layout/cycle1"/>
    <dgm:cxn modelId="{38966B81-5929-4214-9F2A-AD231A45CC75}" type="presOf" srcId="{688AAE9A-6E68-41FA-BED6-59FB33B2E528}" destId="{CFB22AEB-8BC0-4EDD-B879-F29D50150AEA}" srcOrd="0" destOrd="0" presId="urn:microsoft.com/office/officeart/2005/8/layout/cycle1"/>
    <dgm:cxn modelId="{583D0D57-8E35-41FB-9E17-2096A1706F9A}" type="presParOf" srcId="{5EBE5502-8DE2-4AD5-B919-185736137528}" destId="{BBCECEAE-7C14-41D2-9859-7B05AD4293F3}" srcOrd="0" destOrd="0" presId="urn:microsoft.com/office/officeart/2005/8/layout/cycle1"/>
    <dgm:cxn modelId="{F705C6C8-722B-4081-ACB5-E5DEF5DEB4A8}" type="presParOf" srcId="{5EBE5502-8DE2-4AD5-B919-185736137528}" destId="{60B157D7-6E2A-454A-B10B-24A15679FCF8}" srcOrd="1" destOrd="0" presId="urn:microsoft.com/office/officeart/2005/8/layout/cycle1"/>
    <dgm:cxn modelId="{1CE1804A-7106-485B-B1A3-BBD562448348}" type="presParOf" srcId="{5EBE5502-8DE2-4AD5-B919-185736137528}" destId="{2171B1B4-F909-4613-BF53-143CA650E619}" srcOrd="2" destOrd="0" presId="urn:microsoft.com/office/officeart/2005/8/layout/cycle1"/>
    <dgm:cxn modelId="{F48F2328-0D0D-4F1E-9C22-0705723EB276}" type="presParOf" srcId="{5EBE5502-8DE2-4AD5-B919-185736137528}" destId="{430B3278-8699-4A45-9C83-273F34111BBD}" srcOrd="3" destOrd="0" presId="urn:microsoft.com/office/officeart/2005/8/layout/cycle1"/>
    <dgm:cxn modelId="{561E387B-6246-48B3-8F0F-CFE96ADF16FB}" type="presParOf" srcId="{5EBE5502-8DE2-4AD5-B919-185736137528}" destId="{CFB22AEB-8BC0-4EDD-B879-F29D50150AEA}" srcOrd="4" destOrd="0" presId="urn:microsoft.com/office/officeart/2005/8/layout/cycle1"/>
    <dgm:cxn modelId="{104A7DAD-2B1B-4B96-B7E8-41B86ADE0426}" type="presParOf" srcId="{5EBE5502-8DE2-4AD5-B919-185736137528}" destId="{4DF900DE-53CD-4BFD-AD99-79A9B73A08F9}" srcOrd="5" destOrd="0" presId="urn:microsoft.com/office/officeart/2005/8/layout/cycle1"/>
    <dgm:cxn modelId="{F4156F73-C993-4ACD-973A-402A31A84249}" type="presParOf" srcId="{5EBE5502-8DE2-4AD5-B919-185736137528}" destId="{7760070F-70C3-4A49-9572-20640C4D0F1E}" srcOrd="6" destOrd="0" presId="urn:microsoft.com/office/officeart/2005/8/layout/cycle1"/>
    <dgm:cxn modelId="{5F1E3FEA-14C3-4D3B-B580-4E4F9F316002}" type="presParOf" srcId="{5EBE5502-8DE2-4AD5-B919-185736137528}" destId="{2F2E8CE7-65B7-429E-A84F-EF10DA323019}" srcOrd="7" destOrd="0" presId="urn:microsoft.com/office/officeart/2005/8/layout/cycle1"/>
    <dgm:cxn modelId="{CDF03F1C-A258-4A47-A381-06FC1DFDF9C7}" type="presParOf" srcId="{5EBE5502-8DE2-4AD5-B919-185736137528}" destId="{90828C25-621D-4578-B836-8E48EC14407B}"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157D7-6E2A-454A-B10B-24A15679FCF8}">
      <dsp:nvSpPr>
        <dsp:cNvPr id="0" name=""/>
        <dsp:cNvSpPr/>
      </dsp:nvSpPr>
      <dsp:spPr>
        <a:xfrm>
          <a:off x="2533442" y="561318"/>
          <a:ext cx="1504615" cy="150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6500" b="0" i="0" u="none" strike="noStrike" kern="1200" cap="none" normalizeH="0" baseline="0" dirty="0" smtClean="0">
            <a:ln>
              <a:noFill/>
            </a:ln>
            <a:solidFill>
              <a:schemeClr val="tx1"/>
            </a:solidFill>
            <a:effectLst/>
            <a:latin typeface="Arial" charset="0"/>
          </a:endParaRPr>
        </a:p>
      </dsp:txBody>
      <dsp:txXfrm>
        <a:off x="2533442" y="561318"/>
        <a:ext cx="1504615" cy="1504615"/>
      </dsp:txXfrm>
    </dsp:sp>
    <dsp:sp modelId="{2171B1B4-F909-4613-BF53-143CA650E619}">
      <dsp:nvSpPr>
        <dsp:cNvPr id="0" name=""/>
        <dsp:cNvSpPr/>
      </dsp:nvSpPr>
      <dsp:spPr>
        <a:xfrm>
          <a:off x="239078" y="264590"/>
          <a:ext cx="3560442" cy="3560442"/>
        </a:xfrm>
        <a:prstGeom prst="circularArrow">
          <a:avLst>
            <a:gd name="adj1" fmla="val 8241"/>
            <a:gd name="adj2" fmla="val 575443"/>
            <a:gd name="adj3" fmla="val 2966940"/>
            <a:gd name="adj4" fmla="val 49655"/>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B22AEB-8BC0-4EDD-B879-F29D50150AEA}">
      <dsp:nvSpPr>
        <dsp:cNvPr id="0" name=""/>
        <dsp:cNvSpPr/>
      </dsp:nvSpPr>
      <dsp:spPr>
        <a:xfrm>
          <a:off x="1266992" y="2754875"/>
          <a:ext cx="1504615" cy="150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6500" b="0" i="0" u="none" strike="noStrike" kern="1200" cap="none" normalizeH="0" baseline="0" dirty="0" smtClean="0">
            <a:ln>
              <a:noFill/>
            </a:ln>
            <a:solidFill>
              <a:schemeClr val="tx1"/>
            </a:solidFill>
            <a:effectLst/>
            <a:latin typeface="Arial" charset="0"/>
          </a:endParaRPr>
        </a:p>
      </dsp:txBody>
      <dsp:txXfrm>
        <a:off x="1266992" y="2754875"/>
        <a:ext cx="1504615" cy="1504615"/>
      </dsp:txXfrm>
    </dsp:sp>
    <dsp:sp modelId="{4DF900DE-53CD-4BFD-AD99-79A9B73A08F9}">
      <dsp:nvSpPr>
        <dsp:cNvPr id="0" name=""/>
        <dsp:cNvSpPr/>
      </dsp:nvSpPr>
      <dsp:spPr>
        <a:xfrm>
          <a:off x="239078" y="264590"/>
          <a:ext cx="3560442" cy="3560442"/>
        </a:xfrm>
        <a:prstGeom prst="circularArrow">
          <a:avLst>
            <a:gd name="adj1" fmla="val 8241"/>
            <a:gd name="adj2" fmla="val 575443"/>
            <a:gd name="adj3" fmla="val 10174902"/>
            <a:gd name="adj4" fmla="val 7257617"/>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2E8CE7-65B7-429E-A84F-EF10DA323019}">
      <dsp:nvSpPr>
        <dsp:cNvPr id="0" name=""/>
        <dsp:cNvSpPr/>
      </dsp:nvSpPr>
      <dsp:spPr>
        <a:xfrm>
          <a:off x="541" y="561318"/>
          <a:ext cx="1504615" cy="150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6500" b="0" i="0" u="none" strike="noStrike" kern="1200" cap="none" normalizeH="0" baseline="0" dirty="0" smtClean="0">
            <a:ln>
              <a:noFill/>
            </a:ln>
            <a:solidFill>
              <a:schemeClr val="tx1"/>
            </a:solidFill>
            <a:effectLst/>
            <a:latin typeface="Arial" charset="0"/>
          </a:endParaRPr>
        </a:p>
      </dsp:txBody>
      <dsp:txXfrm>
        <a:off x="541" y="561318"/>
        <a:ext cx="1504615" cy="1504615"/>
      </dsp:txXfrm>
    </dsp:sp>
    <dsp:sp modelId="{90828C25-621D-4578-B836-8E48EC14407B}">
      <dsp:nvSpPr>
        <dsp:cNvPr id="0" name=""/>
        <dsp:cNvSpPr/>
      </dsp:nvSpPr>
      <dsp:spPr>
        <a:xfrm>
          <a:off x="239078" y="264590"/>
          <a:ext cx="3560442" cy="3560442"/>
        </a:xfrm>
        <a:prstGeom prst="circularArrow">
          <a:avLst>
            <a:gd name="adj1" fmla="val 8241"/>
            <a:gd name="adj2" fmla="val 575443"/>
            <a:gd name="adj3" fmla="val 16859603"/>
            <a:gd name="adj4" fmla="val 14964955"/>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24ECDD6-E4F2-4EA2-8229-95A679CBDC90}" type="datetimeFigureOut">
              <a:rPr lang="en-US" smtClean="0"/>
              <a:pPr/>
              <a:t>3/20/2015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039E316-528E-4D5C-97E6-104AFFDA1773}" type="slidenum">
              <a:rPr lang="en-US" smtClean="0"/>
              <a:pPr/>
              <a:t>‹#›</a:t>
            </a:fld>
            <a:endParaRPr lang="en-US"/>
          </a:p>
        </p:txBody>
      </p:sp>
    </p:spTree>
    <p:extLst>
      <p:ext uri="{BB962C8B-B14F-4D97-AF65-F5344CB8AC3E}">
        <p14:creationId xmlns:p14="http://schemas.microsoft.com/office/powerpoint/2010/main" val="368891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AF85AD-D82E-43AB-BE84-22A9F87E09B6}" type="datetimeFigureOut">
              <a:rPr lang="en-US" smtClean="0"/>
              <a:pPr/>
              <a:t>3/20/2015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9DC48C-1E31-4E32-BF52-AF0A6F6BA747}" type="slidenum">
              <a:rPr lang="en-US" smtClean="0"/>
              <a:pPr/>
              <a:t>‹#›</a:t>
            </a:fld>
            <a:endParaRPr lang="en-US"/>
          </a:p>
        </p:txBody>
      </p:sp>
    </p:spTree>
    <p:extLst>
      <p:ext uri="{BB962C8B-B14F-4D97-AF65-F5344CB8AC3E}">
        <p14:creationId xmlns:p14="http://schemas.microsoft.com/office/powerpoint/2010/main" val="3815171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2</a:t>
            </a:fld>
            <a:endParaRPr lang="en-US"/>
          </a:p>
        </p:txBody>
      </p:sp>
    </p:spTree>
    <p:extLst>
      <p:ext uri="{BB962C8B-B14F-4D97-AF65-F5344CB8AC3E}">
        <p14:creationId xmlns:p14="http://schemas.microsoft.com/office/powerpoint/2010/main" val="7039319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14</a:t>
            </a:fld>
            <a:endParaRPr lang="en-US"/>
          </a:p>
        </p:txBody>
      </p:sp>
    </p:spTree>
    <p:extLst>
      <p:ext uri="{BB962C8B-B14F-4D97-AF65-F5344CB8AC3E}">
        <p14:creationId xmlns:p14="http://schemas.microsoft.com/office/powerpoint/2010/main" val="2624648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914318">
              <a:defRPr/>
            </a:pPr>
            <a:r>
              <a:rPr lang="en-US" b="1" dirty="0" smtClean="0"/>
              <a:t>This slide is another way of identifying the Disaster Management cycle but in this diagram we tie in the end result which is:  All disaster response efforts should lead to developing rich, vibrant communities that are self sufficient and focused on caring for themselves and others.</a:t>
            </a:r>
          </a:p>
          <a:p>
            <a:endParaRPr lang="en-US" dirty="0" smtClean="0"/>
          </a:p>
          <a:p>
            <a:r>
              <a:rPr lang="en-US" b="1" dirty="0" smtClean="0"/>
              <a:t>Prevention</a:t>
            </a:r>
            <a:endParaRPr lang="en-US" dirty="0" smtClean="0"/>
          </a:p>
          <a:p>
            <a:r>
              <a:rPr lang="en-US" dirty="0" smtClean="0"/>
              <a:t>Prevention involves actions taken to avoid an incident or intervene to stop an incident from occurring. Prevention includes actions taken to protect lives and property, and applying intelligence and other information to a range of activities that may include countermeasures. Prevention is a continuous process that is ongoing whether an event occurs or not.</a:t>
            </a:r>
          </a:p>
          <a:p>
            <a:r>
              <a:rPr lang="en-US" b="1" dirty="0" smtClean="0"/>
              <a:t>Preparedness</a:t>
            </a:r>
            <a:endParaRPr lang="en-US" dirty="0" smtClean="0"/>
          </a:p>
          <a:p>
            <a:r>
              <a:rPr lang="en-US" dirty="0" smtClean="0"/>
              <a:t>Preparedness involves effective planning, practice, and coordination to save lives and facilitate response and recovery operations should a disaster or other emergency strike. Preparedness is a continuous process that is ongoing whether an event occurs or not.</a:t>
            </a:r>
          </a:p>
          <a:p>
            <a:r>
              <a:rPr lang="en-US" b="1" dirty="0" smtClean="0"/>
              <a:t>Mitigation</a:t>
            </a:r>
            <a:endParaRPr lang="en-US" dirty="0" smtClean="0"/>
          </a:p>
          <a:p>
            <a:r>
              <a:rPr lang="en-US" dirty="0" smtClean="0"/>
              <a:t>Mitigation focuses on breaking the cycle of disaster damage, reconstruction, and repeated damage through effective planning. To be successful, mitigation measures must be developed into an overall mitigation strategy that considers ways to reduce hazard losses together with the overall risk from specific hazards and other community goals. As with preparedness, mitigation is ongoing and is not dependent upon the existence of an incident.</a:t>
            </a:r>
          </a:p>
          <a:p>
            <a:r>
              <a:rPr lang="en-US" b="1" dirty="0" smtClean="0"/>
              <a:t>Response</a:t>
            </a:r>
            <a:endParaRPr lang="en-US" dirty="0" smtClean="0"/>
          </a:p>
          <a:p>
            <a:r>
              <a:rPr lang="en-US" dirty="0" smtClean="0"/>
              <a:t>When an emergency occurs, response actions must be timely and well-coordinated, in order to save lives and protect critical infrastructure from damage. Response involves putting preparedness plans into action. Generally speaking, effective planning (including practice) leads to an effective response. Some response activity continues as recovery begins.</a:t>
            </a:r>
          </a:p>
          <a:p>
            <a:r>
              <a:rPr lang="en-US" b="1" dirty="0" smtClean="0"/>
              <a:t>Recovery</a:t>
            </a:r>
            <a:endParaRPr lang="en-US" dirty="0" smtClean="0"/>
          </a:p>
          <a:p>
            <a:r>
              <a:rPr lang="en-US" dirty="0" smtClean="0"/>
              <a:t>The goal of recovery is to return the community to normal, or to as near the pre-event condition as possible. Long-term recovery includes restoring economic activity and rebuilding community facilities and housing. Long-term recovery can sometimes take years. As shown on the graphic, the response and recovery phases overlap. The community begins the recovery process before response efforts are concluded. </a:t>
            </a:r>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16</a:t>
            </a:fld>
            <a:endParaRPr lang="en-US" dirty="0"/>
          </a:p>
        </p:txBody>
      </p:sp>
    </p:spTree>
    <p:extLst>
      <p:ext uri="{BB962C8B-B14F-4D97-AF65-F5344CB8AC3E}">
        <p14:creationId xmlns:p14="http://schemas.microsoft.com/office/powerpoint/2010/main" val="2397041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solidFill>
                  <a:prstClr val="black"/>
                </a:solidFill>
                <a:latin typeface="맑은 고딕"/>
              </a:rPr>
              <a:pPr/>
              <a:t>18</a:t>
            </a:fld>
            <a:endParaRPr lang="en-US" dirty="0" smtClean="0">
              <a:solidFill>
                <a:prstClr val="black"/>
              </a:solidFill>
              <a:latin typeface="맑은 고딕"/>
            </a:endParaRPr>
          </a:p>
        </p:txBody>
      </p:sp>
    </p:spTree>
    <p:extLst>
      <p:ext uri="{BB962C8B-B14F-4D97-AF65-F5344CB8AC3E}">
        <p14:creationId xmlns:p14="http://schemas.microsoft.com/office/powerpoint/2010/main" val="318106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Ask this question and encourage trainees to dig deep for answers.  Do not accept superficial answers such as “my friends were coming and I decided to come also”.</a:t>
            </a:r>
          </a:p>
          <a:p>
            <a:pPr>
              <a:defRPr/>
            </a:pPr>
            <a:endParaRPr lang="en-US" dirty="0" smtClean="0"/>
          </a:p>
          <a:p>
            <a:pPr>
              <a:defRPr/>
            </a:pPr>
            <a:r>
              <a:rPr lang="en-US" dirty="0" smtClean="0"/>
              <a:t>It is VERY important for participants to identify their motivation for disaster preparation.  </a:t>
            </a:r>
          </a:p>
          <a:p>
            <a:pPr marL="228580" indent="-228580">
              <a:buFont typeface="+mj-lt"/>
              <a:buAutoNum type="arabicPeriod"/>
              <a:defRPr/>
            </a:pPr>
            <a:r>
              <a:rPr lang="en-US" dirty="0" smtClean="0"/>
              <a:t>Are attendees attending training  because of their specific disaster fears and preparation requirements?</a:t>
            </a:r>
          </a:p>
          <a:p>
            <a:pPr marL="228580" indent="-228580">
              <a:buFont typeface="+mj-lt"/>
              <a:buAutoNum type="arabicPeriod"/>
              <a:defRPr/>
            </a:pPr>
            <a:r>
              <a:rPr lang="en-US" dirty="0" smtClean="0"/>
              <a:t>Do trainees desire to become a trained, competent disaster responder?</a:t>
            </a:r>
          </a:p>
          <a:p>
            <a:pPr marL="228580" indent="-228580">
              <a:buFont typeface="+mj-lt"/>
              <a:buAutoNum type="arabicPeriod"/>
              <a:defRPr/>
            </a:pPr>
            <a:r>
              <a:rPr lang="en-US" dirty="0" smtClean="0"/>
              <a:t>Is it a combination of both 1 and 2?  </a:t>
            </a: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19</a:t>
            </a:fld>
            <a:endParaRPr lang="en-US" dirty="0" smtClean="0"/>
          </a:p>
        </p:txBody>
      </p:sp>
    </p:spTree>
    <p:extLst>
      <p:ext uri="{BB962C8B-B14F-4D97-AF65-F5344CB8AC3E}">
        <p14:creationId xmlns:p14="http://schemas.microsoft.com/office/powerpoint/2010/main" val="2759561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20</a:t>
            </a:fld>
            <a:endParaRPr lang="en-US"/>
          </a:p>
        </p:txBody>
      </p:sp>
    </p:spTree>
    <p:extLst>
      <p:ext uri="{BB962C8B-B14F-4D97-AF65-F5344CB8AC3E}">
        <p14:creationId xmlns:p14="http://schemas.microsoft.com/office/powerpoint/2010/main" val="432863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21</a:t>
            </a:fld>
            <a:endParaRPr lang="en-US"/>
          </a:p>
        </p:txBody>
      </p:sp>
    </p:spTree>
    <p:extLst>
      <p:ext uri="{BB962C8B-B14F-4D97-AF65-F5344CB8AC3E}">
        <p14:creationId xmlns:p14="http://schemas.microsoft.com/office/powerpoint/2010/main" val="2738860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22</a:t>
            </a:fld>
            <a:endParaRPr lang="en-US"/>
          </a:p>
        </p:txBody>
      </p:sp>
    </p:spTree>
    <p:extLst>
      <p:ext uri="{BB962C8B-B14F-4D97-AF65-F5344CB8AC3E}">
        <p14:creationId xmlns:p14="http://schemas.microsoft.com/office/powerpoint/2010/main" val="2778907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23</a:t>
            </a:fld>
            <a:endParaRPr lang="en-US"/>
          </a:p>
        </p:txBody>
      </p:sp>
    </p:spTree>
    <p:extLst>
      <p:ext uri="{BB962C8B-B14F-4D97-AF65-F5344CB8AC3E}">
        <p14:creationId xmlns:p14="http://schemas.microsoft.com/office/powerpoint/2010/main" val="3257161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24</a:t>
            </a:fld>
            <a:endParaRPr lang="en-US" dirty="0" smtClean="0"/>
          </a:p>
        </p:txBody>
      </p:sp>
    </p:spTree>
    <p:extLst>
      <p:ext uri="{BB962C8B-B14F-4D97-AF65-F5344CB8AC3E}">
        <p14:creationId xmlns:p14="http://schemas.microsoft.com/office/powerpoint/2010/main" val="1651115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25</a:t>
            </a:fld>
            <a:endParaRPr lang="en-US" dirty="0" smtClean="0"/>
          </a:p>
        </p:txBody>
      </p:sp>
    </p:spTree>
    <p:extLst>
      <p:ext uri="{BB962C8B-B14F-4D97-AF65-F5344CB8AC3E}">
        <p14:creationId xmlns:p14="http://schemas.microsoft.com/office/powerpoint/2010/main" val="2372667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6</a:t>
            </a:fld>
            <a:endParaRPr lang="en-US" dirty="0">
              <a:solidFill>
                <a:prstClr val="black"/>
              </a:solidFill>
              <a:latin typeface="맑은 고딕"/>
            </a:endParaRPr>
          </a:p>
        </p:txBody>
      </p:sp>
    </p:spTree>
    <p:extLst>
      <p:ext uri="{BB962C8B-B14F-4D97-AF65-F5344CB8AC3E}">
        <p14:creationId xmlns:p14="http://schemas.microsoft.com/office/powerpoint/2010/main" val="1373263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26</a:t>
            </a:fld>
            <a:endParaRPr lang="en-US" dirty="0" smtClean="0"/>
          </a:p>
        </p:txBody>
      </p:sp>
    </p:spTree>
    <p:extLst>
      <p:ext uri="{BB962C8B-B14F-4D97-AF65-F5344CB8AC3E}">
        <p14:creationId xmlns:p14="http://schemas.microsoft.com/office/powerpoint/2010/main" val="3857686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27</a:t>
            </a:fld>
            <a:endParaRPr lang="en-US" dirty="0" smtClean="0"/>
          </a:p>
        </p:txBody>
      </p:sp>
    </p:spTree>
    <p:extLst>
      <p:ext uri="{BB962C8B-B14F-4D97-AF65-F5344CB8AC3E}">
        <p14:creationId xmlns:p14="http://schemas.microsoft.com/office/powerpoint/2010/main" val="496503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28</a:t>
            </a:fld>
            <a:endParaRPr lang="en-US" dirty="0" smtClean="0"/>
          </a:p>
        </p:txBody>
      </p:sp>
    </p:spTree>
    <p:extLst>
      <p:ext uri="{BB962C8B-B14F-4D97-AF65-F5344CB8AC3E}">
        <p14:creationId xmlns:p14="http://schemas.microsoft.com/office/powerpoint/2010/main" val="31318411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solidFill>
                  <a:prstClr val="black"/>
                </a:solidFill>
                <a:latin typeface="맑은 고딕"/>
              </a:rPr>
              <a:pPr/>
              <a:t>31</a:t>
            </a:fld>
            <a:endParaRPr lang="en-US" dirty="0" smtClean="0">
              <a:solidFill>
                <a:prstClr val="black"/>
              </a:solidFill>
              <a:latin typeface="맑은 고딕"/>
            </a:endParaRPr>
          </a:p>
        </p:txBody>
      </p:sp>
    </p:spTree>
    <p:extLst>
      <p:ext uri="{BB962C8B-B14F-4D97-AF65-F5344CB8AC3E}">
        <p14:creationId xmlns:p14="http://schemas.microsoft.com/office/powerpoint/2010/main" val="3069465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32</a:t>
            </a:fld>
            <a:endParaRPr lang="en-US"/>
          </a:p>
        </p:txBody>
      </p:sp>
    </p:spTree>
    <p:extLst>
      <p:ext uri="{BB962C8B-B14F-4D97-AF65-F5344CB8AC3E}">
        <p14:creationId xmlns:p14="http://schemas.microsoft.com/office/powerpoint/2010/main" val="26161701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33</a:t>
            </a:fld>
            <a:endParaRPr lang="en-US">
              <a:solidFill>
                <a:prstClr val="black"/>
              </a:solidFill>
              <a:latin typeface="맑은 고딕"/>
            </a:endParaRPr>
          </a:p>
        </p:txBody>
      </p:sp>
    </p:spTree>
    <p:extLst>
      <p:ext uri="{BB962C8B-B14F-4D97-AF65-F5344CB8AC3E}">
        <p14:creationId xmlns:p14="http://schemas.microsoft.com/office/powerpoint/2010/main" val="2518460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34</a:t>
            </a:fld>
            <a:endParaRPr lang="en-US"/>
          </a:p>
        </p:txBody>
      </p:sp>
    </p:spTree>
    <p:extLst>
      <p:ext uri="{BB962C8B-B14F-4D97-AF65-F5344CB8AC3E}">
        <p14:creationId xmlns:p14="http://schemas.microsoft.com/office/powerpoint/2010/main" val="3354740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35</a:t>
            </a:fld>
            <a:endParaRPr lang="en-US" dirty="0">
              <a:solidFill>
                <a:prstClr val="black"/>
              </a:solidFill>
              <a:latin typeface="맑은 고딕"/>
            </a:endParaRPr>
          </a:p>
        </p:txBody>
      </p:sp>
    </p:spTree>
    <p:extLst>
      <p:ext uri="{BB962C8B-B14F-4D97-AF65-F5344CB8AC3E}">
        <p14:creationId xmlns:p14="http://schemas.microsoft.com/office/powerpoint/2010/main" val="16242647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pPr>
              <a:buFontTx/>
              <a:buChar char="-"/>
            </a:pPr>
            <a:r>
              <a:rPr lang="ko-KR" altLang="en-US" dirty="0" err="1" smtClean="0"/>
              <a:t>목표로한</a:t>
            </a:r>
            <a:r>
              <a:rPr lang="ko-KR" altLang="en-US" dirty="0" smtClean="0"/>
              <a:t> 지역의 상황이 어떠한가</a:t>
            </a:r>
            <a:r>
              <a:rPr lang="en-US" altLang="ko-KR" dirty="0" smtClean="0"/>
              <a:t>? </a:t>
            </a:r>
            <a:r>
              <a:rPr lang="ko-KR" altLang="en-US" dirty="0" smtClean="0"/>
              <a:t>변화가 있는가</a:t>
            </a:r>
            <a:r>
              <a:rPr lang="en-US" altLang="ko-KR" dirty="0" smtClean="0"/>
              <a:t>? </a:t>
            </a:r>
          </a:p>
          <a:p>
            <a:pPr>
              <a:buFontTx/>
              <a:buChar char="-"/>
            </a:pPr>
            <a:r>
              <a:rPr lang="ko-KR" altLang="en-US" dirty="0" smtClean="0"/>
              <a:t>프로그램 활동의 영향은 어떠한가</a:t>
            </a:r>
            <a:r>
              <a:rPr lang="en-US" altLang="ko-KR" dirty="0" smtClean="0"/>
              <a:t>?</a:t>
            </a:r>
          </a:p>
          <a:p>
            <a:pPr>
              <a:buFontTx/>
              <a:buChar char="-"/>
            </a:pPr>
            <a:r>
              <a:rPr lang="ko-KR" altLang="en-US" baseline="0" dirty="0" smtClean="0"/>
              <a:t>필요한 개선을 하기 위한 연습을 하라</a:t>
            </a:r>
            <a:endParaRPr lang="en-US" altLang="ko-KR" baseline="0" dirty="0" smtClean="0"/>
          </a:p>
          <a:p>
            <a:pPr>
              <a:buFontTx/>
              <a:buNone/>
            </a:pPr>
            <a:r>
              <a:rPr lang="en-US" altLang="ko-KR" baseline="0" dirty="0" smtClean="0"/>
              <a:t>-</a:t>
            </a:r>
            <a:r>
              <a:rPr lang="ko-KR" altLang="en-US" baseline="0" dirty="0" smtClean="0"/>
              <a:t>프로그램 목표에 부합하는가</a:t>
            </a:r>
            <a:r>
              <a:rPr lang="en-US" altLang="ko-KR" baseline="0" dirty="0" smtClean="0"/>
              <a:t>?</a:t>
            </a:r>
          </a:p>
          <a:p>
            <a:pPr>
              <a:buFontTx/>
              <a:buNone/>
            </a:pPr>
            <a:r>
              <a:rPr lang="en-US" altLang="ko-KR" baseline="0" dirty="0" smtClean="0"/>
              <a:t>-</a:t>
            </a:r>
            <a:r>
              <a:rPr lang="ko-KR" altLang="en-US" baseline="0" dirty="0" smtClean="0"/>
              <a:t>우리의 계획을 수정할 필요가 있는가</a:t>
            </a:r>
            <a:r>
              <a:rPr lang="en-US" altLang="ko-KR" baseline="0" dirty="0" smtClean="0"/>
              <a:t>? </a:t>
            </a:r>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43</a:t>
            </a:fld>
            <a:endParaRPr lang="en-US"/>
          </a:p>
        </p:txBody>
      </p:sp>
    </p:spTree>
    <p:extLst>
      <p:ext uri="{BB962C8B-B14F-4D97-AF65-F5344CB8AC3E}">
        <p14:creationId xmlns:p14="http://schemas.microsoft.com/office/powerpoint/2010/main" val="32416486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9DC48C-1E31-4E32-BF52-AF0A6F6BA747}" type="slidenum">
              <a:rPr lang="en-US" smtClean="0"/>
              <a:pPr/>
              <a:t>44</a:t>
            </a:fld>
            <a:endParaRPr lang="en-US"/>
          </a:p>
        </p:txBody>
      </p:sp>
    </p:spTree>
    <p:extLst>
      <p:ext uri="{BB962C8B-B14F-4D97-AF65-F5344CB8AC3E}">
        <p14:creationId xmlns:p14="http://schemas.microsoft.com/office/powerpoint/2010/main" val="3025283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7</a:t>
            </a:fld>
            <a:endParaRPr lang="en-US" dirty="0">
              <a:solidFill>
                <a:prstClr val="black"/>
              </a:solidFill>
              <a:latin typeface="맑은 고딕"/>
            </a:endParaRPr>
          </a:p>
        </p:txBody>
      </p:sp>
    </p:spTree>
    <p:extLst>
      <p:ext uri="{BB962C8B-B14F-4D97-AF65-F5344CB8AC3E}">
        <p14:creationId xmlns:p14="http://schemas.microsoft.com/office/powerpoint/2010/main" val="1784212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dirty="0" smtClean="0"/>
              <a:t>지역권위자의 승인</a:t>
            </a:r>
            <a:endParaRPr lang="en-US" altLang="ko-KR" dirty="0" smtClean="0"/>
          </a:p>
          <a:p>
            <a:r>
              <a:rPr lang="ko-KR" altLang="en-US" dirty="0" smtClean="0"/>
              <a:t>승인을 </a:t>
            </a:r>
            <a:r>
              <a:rPr lang="ko-KR" altLang="en-US" dirty="0" err="1" smtClean="0"/>
              <a:t>얻기위한</a:t>
            </a:r>
            <a:r>
              <a:rPr lang="ko-KR" altLang="en-US" dirty="0" smtClean="0"/>
              <a:t> 단계들</a:t>
            </a:r>
            <a:endParaRPr lang="en-US" altLang="ko-KR" dirty="0" smtClean="0"/>
          </a:p>
          <a:p>
            <a:pPr>
              <a:buFontTx/>
              <a:buChar char="-"/>
            </a:pPr>
            <a:r>
              <a:rPr lang="ko-KR" altLang="en-US" dirty="0" smtClean="0"/>
              <a:t>기관</a:t>
            </a:r>
            <a:endParaRPr lang="en-US" altLang="ko-KR" dirty="0" smtClean="0"/>
          </a:p>
          <a:p>
            <a:pPr>
              <a:buFontTx/>
              <a:buChar char="-"/>
            </a:pPr>
            <a:endParaRPr lang="en-US" altLang="ko-KR" dirty="0" smtClean="0"/>
          </a:p>
          <a:p>
            <a:pPr>
              <a:buFontTx/>
              <a:buChar char="-"/>
            </a:pPr>
            <a:r>
              <a:rPr lang="ko-KR" altLang="en-US" dirty="0" err="1" smtClean="0"/>
              <a:t>국제적연계</a:t>
            </a:r>
            <a:endParaRPr lang="en-US" altLang="ko-KR" dirty="0" smtClean="0"/>
          </a:p>
          <a:p>
            <a:pPr>
              <a:buFontTx/>
              <a:buChar char="-"/>
            </a:pPr>
            <a:r>
              <a:rPr lang="ko-KR" altLang="en-US" dirty="0" smtClean="0"/>
              <a:t>투명성</a:t>
            </a:r>
            <a:endParaRPr lang="en-US" altLang="ko-KR" dirty="0" smtClean="0"/>
          </a:p>
          <a:p>
            <a:pPr>
              <a:buFontTx/>
              <a:buChar char="-"/>
            </a:pPr>
            <a:r>
              <a:rPr lang="ko-KR" altLang="en-US" dirty="0" smtClean="0"/>
              <a:t>철저한 계획</a:t>
            </a:r>
            <a:endParaRPr lang="en-US" altLang="ko-KR" dirty="0" smtClean="0"/>
          </a:p>
          <a:p>
            <a:pPr>
              <a:buFontTx/>
              <a:buChar char="-"/>
            </a:pPr>
            <a:r>
              <a:rPr lang="ko-KR" altLang="en-US" dirty="0" smtClean="0"/>
              <a:t>자산</a:t>
            </a:r>
            <a:endParaRPr lang="en-US" altLang="ko-KR" dirty="0" smtClean="0"/>
          </a:p>
          <a:p>
            <a:pPr>
              <a:buFontTx/>
              <a:buChar char="-"/>
            </a:pPr>
            <a:r>
              <a:rPr lang="ko-KR" altLang="en-US" dirty="0" smtClean="0"/>
              <a:t>연합의 의지</a:t>
            </a:r>
            <a:endParaRPr lang="en-US" altLang="ko-KR" dirty="0" smtClean="0"/>
          </a:p>
          <a:p>
            <a:pPr>
              <a:buFontTx/>
              <a:buChar char="-"/>
            </a:pPr>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45</a:t>
            </a:fld>
            <a:endParaRPr lang="en-US"/>
          </a:p>
        </p:txBody>
      </p:sp>
    </p:spTree>
    <p:extLst>
      <p:ext uri="{BB962C8B-B14F-4D97-AF65-F5344CB8AC3E}">
        <p14:creationId xmlns:p14="http://schemas.microsoft.com/office/powerpoint/2010/main" val="18711470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46</a:t>
            </a:fld>
            <a:endParaRPr lang="en-US"/>
          </a:p>
        </p:txBody>
      </p:sp>
    </p:spTree>
    <p:extLst>
      <p:ext uri="{BB962C8B-B14F-4D97-AF65-F5344CB8AC3E}">
        <p14:creationId xmlns:p14="http://schemas.microsoft.com/office/powerpoint/2010/main" val="40196946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dirty="0" smtClean="0"/>
              <a:t>기구</a:t>
            </a:r>
            <a:endParaRPr lang="en-US" altLang="ko-KR" dirty="0" smtClean="0"/>
          </a:p>
          <a:p>
            <a:r>
              <a:rPr lang="ko-KR" altLang="en-US" dirty="0" smtClean="0"/>
              <a:t>의학구조</a:t>
            </a:r>
            <a:endParaRPr lang="en-US" altLang="ko-KR" dirty="0" smtClean="0"/>
          </a:p>
          <a:p>
            <a:pPr>
              <a:buFontTx/>
              <a:buChar char="-"/>
            </a:pPr>
            <a:r>
              <a:rPr lang="ko-KR" altLang="en-US" dirty="0" smtClean="0"/>
              <a:t>약물치료</a:t>
            </a:r>
            <a:endParaRPr lang="en-US" altLang="ko-KR" dirty="0" smtClean="0"/>
          </a:p>
          <a:p>
            <a:pPr>
              <a:buFontTx/>
              <a:buChar char="-"/>
            </a:pPr>
            <a:r>
              <a:rPr lang="ko-KR" altLang="en-US" dirty="0" err="1" smtClean="0"/>
              <a:t>색깔변</a:t>
            </a:r>
            <a:r>
              <a:rPr lang="ko-KR" altLang="en-US" dirty="0" smtClean="0"/>
              <a:t> 테이프</a:t>
            </a:r>
            <a:endParaRPr lang="en-US" altLang="ko-KR" dirty="0" smtClean="0"/>
          </a:p>
          <a:p>
            <a:pPr>
              <a:buFontTx/>
              <a:buChar char="-"/>
            </a:pPr>
            <a:r>
              <a:rPr lang="ko-KR" altLang="en-US" dirty="0" smtClean="0"/>
              <a:t>임시들것</a:t>
            </a:r>
            <a:endParaRPr lang="en-US" altLang="ko-KR" dirty="0" smtClean="0"/>
          </a:p>
          <a:p>
            <a:pPr>
              <a:buFontTx/>
              <a:buChar char="-"/>
            </a:pPr>
            <a:r>
              <a:rPr lang="en-US" altLang="ko-KR" dirty="0" smtClean="0"/>
              <a:t>PPE</a:t>
            </a:r>
          </a:p>
          <a:p>
            <a:pPr>
              <a:buFontTx/>
              <a:buChar char="-"/>
            </a:pPr>
            <a:r>
              <a:rPr lang="ko-KR" altLang="en-US" dirty="0" smtClean="0"/>
              <a:t>반창고</a:t>
            </a:r>
            <a:r>
              <a:rPr lang="en-US" altLang="ko-KR" dirty="0" smtClean="0"/>
              <a:t>/</a:t>
            </a:r>
            <a:r>
              <a:rPr lang="ko-KR" altLang="en-US" dirty="0" smtClean="0"/>
              <a:t>부목</a:t>
            </a:r>
            <a:endParaRPr lang="en-US" altLang="ko-KR" dirty="0" smtClean="0"/>
          </a:p>
          <a:p>
            <a:pPr>
              <a:buFontTx/>
              <a:buChar char="-"/>
            </a:pPr>
            <a:r>
              <a:rPr lang="ko-KR" altLang="en-US" dirty="0" smtClean="0"/>
              <a:t>임시 구급차</a:t>
            </a:r>
            <a:endParaRPr lang="en-US" altLang="ko-KR" dirty="0" smtClean="0"/>
          </a:p>
          <a:p>
            <a:pPr>
              <a:buFontTx/>
              <a:buChar char="-"/>
            </a:pPr>
            <a:endParaRPr lang="en-US" altLang="ko-KR" dirty="0" smtClean="0"/>
          </a:p>
          <a:p>
            <a:pPr>
              <a:buFontTx/>
              <a:buNone/>
            </a:pPr>
            <a:r>
              <a:rPr lang="ko-KR" altLang="en-US" dirty="0" smtClean="0"/>
              <a:t>홍수</a:t>
            </a:r>
            <a:endParaRPr lang="en-US" altLang="ko-KR" dirty="0" smtClean="0"/>
          </a:p>
          <a:p>
            <a:pPr>
              <a:buFontTx/>
              <a:buNone/>
            </a:pPr>
            <a:endParaRPr lang="en-US" altLang="ko-KR" dirty="0" smtClean="0"/>
          </a:p>
          <a:p>
            <a:pPr>
              <a:buFontTx/>
              <a:buChar char="-"/>
            </a:pPr>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47</a:t>
            </a:fld>
            <a:endParaRPr lang="en-US"/>
          </a:p>
        </p:txBody>
      </p:sp>
    </p:spTree>
    <p:extLst>
      <p:ext uri="{BB962C8B-B14F-4D97-AF65-F5344CB8AC3E}">
        <p14:creationId xmlns:p14="http://schemas.microsoft.com/office/powerpoint/2010/main" val="7774982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dirty="0" smtClean="0"/>
              <a:t> IDRN</a:t>
            </a:r>
            <a:r>
              <a:rPr lang="ko-KR" altLang="en-US" dirty="0" smtClean="0"/>
              <a:t>과의 통합</a:t>
            </a:r>
            <a:endParaRPr lang="en-US" altLang="ko-KR" dirty="0" smtClean="0"/>
          </a:p>
          <a:p>
            <a:pPr>
              <a:buFontTx/>
              <a:buChar char="-"/>
            </a:pPr>
            <a:r>
              <a:rPr lang="en-US" altLang="ko-KR" dirty="0" smtClean="0"/>
              <a:t>LCC </a:t>
            </a:r>
            <a:r>
              <a:rPr lang="ko-KR" altLang="en-US" dirty="0" smtClean="0"/>
              <a:t>등록</a:t>
            </a:r>
            <a:endParaRPr lang="en-US" altLang="ko-KR" dirty="0" smtClean="0"/>
          </a:p>
          <a:p>
            <a:pPr>
              <a:buFontTx/>
              <a:buChar char="-"/>
            </a:pPr>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48</a:t>
            </a:fld>
            <a:endParaRPr lang="en-US"/>
          </a:p>
        </p:txBody>
      </p:sp>
    </p:spTree>
    <p:extLst>
      <p:ext uri="{BB962C8B-B14F-4D97-AF65-F5344CB8AC3E}">
        <p14:creationId xmlns:p14="http://schemas.microsoft.com/office/powerpoint/2010/main" val="1748473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58</a:t>
            </a:fld>
            <a:endParaRPr lang="en-US"/>
          </a:p>
        </p:txBody>
      </p:sp>
    </p:spTree>
    <p:extLst>
      <p:ext uri="{BB962C8B-B14F-4D97-AF65-F5344CB8AC3E}">
        <p14:creationId xmlns:p14="http://schemas.microsoft.com/office/powerpoint/2010/main" val="22305587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59</a:t>
            </a:fld>
            <a:endParaRPr lang="en-US"/>
          </a:p>
        </p:txBody>
      </p:sp>
    </p:spTree>
    <p:extLst>
      <p:ext uri="{BB962C8B-B14F-4D97-AF65-F5344CB8AC3E}">
        <p14:creationId xmlns:p14="http://schemas.microsoft.com/office/powerpoint/2010/main" val="12910187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4CC9E6A9-752A-409C-A7FA-1335316C9703}" type="slidenum">
              <a:rPr lang="en-US" sz="1200" b="0">
                <a:latin typeface="Times" pitchFamily="18" charset="0"/>
              </a:rPr>
              <a:pPr algn="r" eaLnBrk="0" hangingPunct="0"/>
              <a:t>60</a:t>
            </a:fld>
            <a:endParaRPr lang="en-US" sz="1200" b="0" dirty="0">
              <a:latin typeface="Times"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3213771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번역 요함</a:t>
            </a:r>
            <a:endParaRPr lang="en-US" altLang="ko-KR" dirty="0" smtClean="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66</a:t>
            </a:fld>
            <a:endParaRPr lang="en-US"/>
          </a:p>
        </p:txBody>
      </p:sp>
    </p:spTree>
    <p:extLst>
      <p:ext uri="{BB962C8B-B14F-4D97-AF65-F5344CB8AC3E}">
        <p14:creationId xmlns:p14="http://schemas.microsoft.com/office/powerpoint/2010/main" val="22086272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67</a:t>
            </a:fld>
            <a:endParaRPr lang="en-US"/>
          </a:p>
        </p:txBody>
      </p:sp>
    </p:spTree>
    <p:extLst>
      <p:ext uri="{BB962C8B-B14F-4D97-AF65-F5344CB8AC3E}">
        <p14:creationId xmlns:p14="http://schemas.microsoft.com/office/powerpoint/2010/main" val="9323676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F-</a:t>
            </a:r>
            <a:r>
              <a:rPr lang="ko-KR" altLang="en-US" dirty="0" smtClean="0"/>
              <a:t>는 현지인으로 해석해야 할지 남아있는 다른 구호활동가로 보는지 애매하네요</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72</a:t>
            </a:fld>
            <a:endParaRPr lang="en-US"/>
          </a:p>
        </p:txBody>
      </p:sp>
    </p:spTree>
    <p:extLst>
      <p:ext uri="{BB962C8B-B14F-4D97-AF65-F5344CB8AC3E}">
        <p14:creationId xmlns:p14="http://schemas.microsoft.com/office/powerpoint/2010/main" val="930916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a:t>
            </a:fld>
            <a:endParaRPr lang="en-US" dirty="0"/>
          </a:p>
        </p:txBody>
      </p:sp>
    </p:spTree>
    <p:extLst>
      <p:ext uri="{BB962C8B-B14F-4D97-AF65-F5344CB8AC3E}">
        <p14:creationId xmlns:p14="http://schemas.microsoft.com/office/powerpoint/2010/main" val="27436677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73</a:t>
            </a:fld>
            <a:endParaRPr lang="en-US"/>
          </a:p>
        </p:txBody>
      </p:sp>
    </p:spTree>
    <p:extLst>
      <p:ext uri="{BB962C8B-B14F-4D97-AF65-F5344CB8AC3E}">
        <p14:creationId xmlns:p14="http://schemas.microsoft.com/office/powerpoint/2010/main" val="30296142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914318">
              <a:defRPr/>
            </a:pPr>
            <a:r>
              <a:rPr lang="en-US" b="1" dirty="0" smtClean="0"/>
              <a:t>This slide is another way of identifying the Disaster Management cycle but in this diagram we tie in the end result which is:  All disaster response efforts should lead to developing rich, vibrant communities that are self sufficient and focused on caring for themselves and others.</a:t>
            </a:r>
          </a:p>
          <a:p>
            <a:endParaRPr lang="en-US" dirty="0" smtClean="0"/>
          </a:p>
          <a:p>
            <a:r>
              <a:rPr lang="en-US" b="1" dirty="0" smtClean="0"/>
              <a:t>Prevention</a:t>
            </a:r>
            <a:endParaRPr lang="en-US" dirty="0" smtClean="0"/>
          </a:p>
          <a:p>
            <a:r>
              <a:rPr lang="en-US" dirty="0" smtClean="0"/>
              <a:t>Prevention involves actions taken to avoid an incident or intervene to stop an incident from occurring. Prevention includes actions taken to protect lives and property, and applying intelligence and other information to a range of activities that may include countermeasures. Prevention is a continuous process that is ongoing whether an event occurs or not.</a:t>
            </a:r>
          </a:p>
          <a:p>
            <a:r>
              <a:rPr lang="en-US" b="1" dirty="0" smtClean="0"/>
              <a:t>Preparedness</a:t>
            </a:r>
            <a:endParaRPr lang="en-US" dirty="0" smtClean="0"/>
          </a:p>
          <a:p>
            <a:r>
              <a:rPr lang="en-US" dirty="0" smtClean="0"/>
              <a:t>Preparedness involves effective planning, practice, and coordination to save lives and facilitate response and recovery operations should a disaster or other emergency strike. Preparedness is a continuous process that is ongoing whether an event occurs or not.</a:t>
            </a:r>
          </a:p>
          <a:p>
            <a:r>
              <a:rPr lang="en-US" b="1" dirty="0" smtClean="0"/>
              <a:t>Mitigation</a:t>
            </a:r>
            <a:endParaRPr lang="en-US" dirty="0" smtClean="0"/>
          </a:p>
          <a:p>
            <a:r>
              <a:rPr lang="en-US" dirty="0" smtClean="0"/>
              <a:t>Mitigation focuses on breaking the cycle of disaster damage, reconstruction, and repeated damage through effective planning. To be successful, mitigation measures must be developed into an overall mitigation strategy that considers ways to reduce hazard losses together with the overall risk from specific hazards and other community goals. As with preparedness, mitigation is ongoing and is not dependent upon the existence of an incident.</a:t>
            </a:r>
          </a:p>
          <a:p>
            <a:r>
              <a:rPr lang="en-US" b="1" dirty="0" smtClean="0"/>
              <a:t>Response</a:t>
            </a:r>
            <a:endParaRPr lang="en-US" dirty="0" smtClean="0"/>
          </a:p>
          <a:p>
            <a:r>
              <a:rPr lang="en-US" dirty="0" smtClean="0"/>
              <a:t>When an emergency occurs, response actions must be timely and well-coordinated, in order to save lives and protect critical infrastructure from damage. Response involves putting preparedness plans into action. Generally speaking, effective planning (including practice) leads to an effective response. Some response activity continues as recovery begins.</a:t>
            </a:r>
          </a:p>
          <a:p>
            <a:r>
              <a:rPr lang="en-US" b="1" dirty="0" smtClean="0"/>
              <a:t>Recovery</a:t>
            </a:r>
            <a:endParaRPr lang="en-US" dirty="0" smtClean="0"/>
          </a:p>
          <a:p>
            <a:r>
              <a:rPr lang="en-US" dirty="0" smtClean="0"/>
              <a:t>The goal of recovery is to return the community to normal, or to as near the pre-event condition as possible. Long-term recovery includes restoring economic activity and rebuilding community facilities and housing. Long-term recovery can sometimes take years. As shown on the graphic, the response and recovery phases overlap. The community begins the recovery process before response efforts are concluded. </a:t>
            </a:r>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74</a:t>
            </a:fld>
            <a:endParaRPr lang="en-US" dirty="0"/>
          </a:p>
        </p:txBody>
      </p:sp>
    </p:spTree>
    <p:extLst>
      <p:ext uri="{BB962C8B-B14F-4D97-AF65-F5344CB8AC3E}">
        <p14:creationId xmlns:p14="http://schemas.microsoft.com/office/powerpoint/2010/main" val="8554406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75</a:t>
            </a:fld>
            <a:endParaRPr lang="en-US"/>
          </a:p>
        </p:txBody>
      </p:sp>
    </p:spTree>
    <p:extLst>
      <p:ext uri="{BB962C8B-B14F-4D97-AF65-F5344CB8AC3E}">
        <p14:creationId xmlns:p14="http://schemas.microsoft.com/office/powerpoint/2010/main" val="42661640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76</a:t>
            </a:fld>
            <a:endParaRPr lang="en-US"/>
          </a:p>
        </p:txBody>
      </p:sp>
    </p:spTree>
    <p:extLst>
      <p:ext uri="{BB962C8B-B14F-4D97-AF65-F5344CB8AC3E}">
        <p14:creationId xmlns:p14="http://schemas.microsoft.com/office/powerpoint/2010/main" val="8340627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77</a:t>
            </a:fld>
            <a:endParaRPr lang="en-US"/>
          </a:p>
        </p:txBody>
      </p:sp>
    </p:spTree>
    <p:extLst>
      <p:ext uri="{BB962C8B-B14F-4D97-AF65-F5344CB8AC3E}">
        <p14:creationId xmlns:p14="http://schemas.microsoft.com/office/powerpoint/2010/main" val="35032685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effectLst>
                  <a:outerShdw blurRad="50800" dist="38100" dir="2700000" algn="tl" rotWithShape="0">
                    <a:srgbClr val="000000"/>
                  </a:outerShdw>
                </a:effectLst>
              </a:rPr>
              <a:t>Resource lifelines</a:t>
            </a:r>
          </a:p>
          <a:p>
            <a:r>
              <a:rPr lang="ko-KR" altLang="en-US" dirty="0" smtClean="0"/>
              <a:t>는 무슨 뜻인지 잘 모르겠습니다</a:t>
            </a:r>
            <a:r>
              <a:rPr lang="en-US" altLang="ko-KR" dirty="0" smtClean="0"/>
              <a:t>. </a:t>
            </a:r>
            <a:r>
              <a:rPr lang="ko-KR" altLang="en-US" dirty="0" smtClean="0"/>
              <a:t>생명선 제공</a:t>
            </a:r>
            <a:r>
              <a:rPr lang="en-US" altLang="ko-KR" dirty="0" smtClean="0"/>
              <a:t>? </a:t>
            </a:r>
            <a:r>
              <a:rPr lang="ko-KR" altLang="en-US" dirty="0" smtClean="0"/>
              <a:t>어렵네요</a:t>
            </a:r>
            <a:r>
              <a:rPr lang="en-US" altLang="ko-KR" dirty="0" smtClean="0"/>
              <a:t>.</a:t>
            </a:r>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78</a:t>
            </a:fld>
            <a:endParaRPr lang="en-US"/>
          </a:p>
        </p:txBody>
      </p:sp>
    </p:spTree>
    <p:extLst>
      <p:ext uri="{BB962C8B-B14F-4D97-AF65-F5344CB8AC3E}">
        <p14:creationId xmlns:p14="http://schemas.microsoft.com/office/powerpoint/2010/main" val="31331139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89</a:t>
            </a:fld>
            <a:endParaRPr lang="en-US"/>
          </a:p>
        </p:txBody>
      </p:sp>
    </p:spTree>
    <p:extLst>
      <p:ext uri="{BB962C8B-B14F-4D97-AF65-F5344CB8AC3E}">
        <p14:creationId xmlns:p14="http://schemas.microsoft.com/office/powerpoint/2010/main" val="42554862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91</a:t>
            </a:fld>
            <a:endParaRPr lang="en-US"/>
          </a:p>
        </p:txBody>
      </p:sp>
    </p:spTree>
    <p:extLst>
      <p:ext uri="{BB962C8B-B14F-4D97-AF65-F5344CB8AC3E}">
        <p14:creationId xmlns:p14="http://schemas.microsoft.com/office/powerpoint/2010/main" val="14758812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97</a:t>
            </a:fld>
            <a:endParaRPr lang="en-US"/>
          </a:p>
        </p:txBody>
      </p:sp>
    </p:spTree>
    <p:extLst>
      <p:ext uri="{BB962C8B-B14F-4D97-AF65-F5344CB8AC3E}">
        <p14:creationId xmlns:p14="http://schemas.microsoft.com/office/powerpoint/2010/main" val="26032797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baseline="0" dirty="0" smtClean="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99</a:t>
            </a:fld>
            <a:endParaRPr lang="en-US"/>
          </a:p>
        </p:txBody>
      </p:sp>
    </p:spTree>
    <p:extLst>
      <p:ext uri="{BB962C8B-B14F-4D97-AF65-F5344CB8AC3E}">
        <p14:creationId xmlns:p14="http://schemas.microsoft.com/office/powerpoint/2010/main" val="3628973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9</a:t>
            </a:fld>
            <a:endParaRPr lang="en-US" dirty="0"/>
          </a:p>
        </p:txBody>
      </p:sp>
    </p:spTree>
    <p:extLst>
      <p:ext uri="{BB962C8B-B14F-4D97-AF65-F5344CB8AC3E}">
        <p14:creationId xmlns:p14="http://schemas.microsoft.com/office/powerpoint/2010/main" val="8175687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100</a:t>
            </a:fld>
            <a:endParaRPr lang="en-US"/>
          </a:p>
        </p:txBody>
      </p:sp>
    </p:spTree>
    <p:extLst>
      <p:ext uri="{BB962C8B-B14F-4D97-AF65-F5344CB8AC3E}">
        <p14:creationId xmlns:p14="http://schemas.microsoft.com/office/powerpoint/2010/main" val="40365655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101</a:t>
            </a:fld>
            <a:endParaRPr lang="en-US"/>
          </a:p>
        </p:txBody>
      </p:sp>
    </p:spTree>
    <p:extLst>
      <p:ext uri="{BB962C8B-B14F-4D97-AF65-F5344CB8AC3E}">
        <p14:creationId xmlns:p14="http://schemas.microsoft.com/office/powerpoint/2010/main" val="4301977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4CC9E6A9-752A-409C-A7FA-1335316C9703}" type="slidenum">
              <a:rPr lang="en-US" sz="1200">
                <a:solidFill>
                  <a:prstClr val="black"/>
                </a:solidFill>
                <a:latin typeface="Times" pitchFamily="18" charset="0"/>
              </a:rPr>
              <a:pPr algn="r" eaLnBrk="0" hangingPunct="0"/>
              <a:t>106</a:t>
            </a:fld>
            <a:endParaRPr lang="en-US" sz="1200" dirty="0">
              <a:solidFill>
                <a:prstClr val="black"/>
              </a:solidFill>
              <a:latin typeface="Times"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22955030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107</a:t>
            </a:fld>
            <a:endParaRPr lang="en-US"/>
          </a:p>
        </p:txBody>
      </p:sp>
    </p:spTree>
    <p:extLst>
      <p:ext uri="{BB962C8B-B14F-4D97-AF65-F5344CB8AC3E}">
        <p14:creationId xmlns:p14="http://schemas.microsoft.com/office/powerpoint/2010/main" val="7661582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108</a:t>
            </a:fld>
            <a:endParaRPr lang="en-US"/>
          </a:p>
        </p:txBody>
      </p:sp>
    </p:spTree>
    <p:extLst>
      <p:ext uri="{BB962C8B-B14F-4D97-AF65-F5344CB8AC3E}">
        <p14:creationId xmlns:p14="http://schemas.microsoft.com/office/powerpoint/2010/main" val="21159695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baseline="0" dirty="0" smtClean="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109</a:t>
            </a:fld>
            <a:endParaRPr lang="en-US"/>
          </a:p>
        </p:txBody>
      </p:sp>
    </p:spTree>
    <p:extLst>
      <p:ext uri="{BB962C8B-B14F-4D97-AF65-F5344CB8AC3E}">
        <p14:creationId xmlns:p14="http://schemas.microsoft.com/office/powerpoint/2010/main" val="419035783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번역 요함</a:t>
            </a:r>
            <a:endParaRPr lang="en-US" altLang="ko-KR" dirty="0" smtClean="0"/>
          </a:p>
          <a:p>
            <a:r>
              <a:rPr lang="ko-KR" altLang="en-US" dirty="0" smtClean="0"/>
              <a:t>음식을 조리하는 데에 있어서 반드시 해야 할 행동들</a:t>
            </a:r>
            <a:r>
              <a:rPr lang="en-US" altLang="ko-KR" dirty="0" smtClean="0"/>
              <a:t>:</a:t>
            </a:r>
          </a:p>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110</a:t>
            </a:fld>
            <a:endParaRPr lang="en-US"/>
          </a:p>
        </p:txBody>
      </p:sp>
    </p:spTree>
    <p:extLst>
      <p:ext uri="{BB962C8B-B14F-4D97-AF65-F5344CB8AC3E}">
        <p14:creationId xmlns:p14="http://schemas.microsoft.com/office/powerpoint/2010/main" val="27784760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번역 요함</a:t>
            </a:r>
            <a:endParaRPr lang="en-US" altLang="ko-K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ko-KR" altLang="en-US" dirty="0" smtClean="0"/>
              <a:t>음식을 조리하는 데에 있어서 해서는 안 될 행동들</a:t>
            </a:r>
            <a:r>
              <a:rPr lang="en-US" altLang="ko-KR" dirty="0" smtClean="0"/>
              <a:t>:</a:t>
            </a:r>
          </a:p>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111</a:t>
            </a:fld>
            <a:endParaRPr lang="en-US"/>
          </a:p>
        </p:txBody>
      </p:sp>
    </p:spTree>
    <p:extLst>
      <p:ext uri="{BB962C8B-B14F-4D97-AF65-F5344CB8AC3E}">
        <p14:creationId xmlns:p14="http://schemas.microsoft.com/office/powerpoint/2010/main" val="17595862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112</a:t>
            </a:fld>
            <a:endParaRPr lang="en-US"/>
          </a:p>
        </p:txBody>
      </p:sp>
    </p:spTree>
    <p:extLst>
      <p:ext uri="{BB962C8B-B14F-4D97-AF65-F5344CB8AC3E}">
        <p14:creationId xmlns:p14="http://schemas.microsoft.com/office/powerpoint/2010/main" val="25522490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113</a:t>
            </a:fld>
            <a:endParaRPr lang="en-US"/>
          </a:p>
        </p:txBody>
      </p:sp>
    </p:spTree>
    <p:extLst>
      <p:ext uri="{BB962C8B-B14F-4D97-AF65-F5344CB8AC3E}">
        <p14:creationId xmlns:p14="http://schemas.microsoft.com/office/powerpoint/2010/main" val="2852338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10</a:t>
            </a:fld>
            <a:endParaRPr lang="en-US" dirty="0" smtClean="0"/>
          </a:p>
        </p:txBody>
      </p:sp>
    </p:spTree>
    <p:extLst>
      <p:ext uri="{BB962C8B-B14F-4D97-AF65-F5344CB8AC3E}">
        <p14:creationId xmlns:p14="http://schemas.microsoft.com/office/powerpoint/2010/main" val="770612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114</a:t>
            </a:fld>
            <a:endParaRPr lang="en-US"/>
          </a:p>
        </p:txBody>
      </p:sp>
    </p:spTree>
    <p:extLst>
      <p:ext uri="{BB962C8B-B14F-4D97-AF65-F5344CB8AC3E}">
        <p14:creationId xmlns:p14="http://schemas.microsoft.com/office/powerpoint/2010/main" val="5620164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dirty="0" smtClean="0"/>
              <a:t>4. </a:t>
            </a:r>
            <a:r>
              <a:rPr lang="ko-KR" altLang="en-US" dirty="0" smtClean="0"/>
              <a:t>이건 도무지 모르겠네요</a:t>
            </a:r>
            <a:r>
              <a:rPr lang="en-US" altLang="ko-KR" dirty="0" smtClean="0"/>
              <a:t>.</a:t>
            </a:r>
            <a:r>
              <a:rPr lang="en-US" altLang="ko-KR" baseline="0" dirty="0" smtClean="0"/>
              <a:t> </a:t>
            </a:r>
            <a:r>
              <a:rPr lang="ko-KR" altLang="en-US" baseline="0" dirty="0" smtClean="0"/>
              <a:t>아마도 </a:t>
            </a:r>
            <a:r>
              <a:rPr lang="ko-KR" altLang="en-US" baseline="0" dirty="0" err="1" smtClean="0"/>
              <a:t>내력벽에</a:t>
            </a:r>
            <a:r>
              <a:rPr lang="ko-KR" altLang="en-US" baseline="0" dirty="0" smtClean="0"/>
              <a:t> 방수포를 대는 건축과정을 쓰다가 </a:t>
            </a:r>
            <a:r>
              <a:rPr lang="ko-KR" altLang="en-US" baseline="0" dirty="0" err="1" smtClean="0"/>
              <a:t>만듯</a:t>
            </a:r>
            <a:r>
              <a:rPr lang="ko-KR" altLang="en-US" baseline="0" dirty="0" smtClean="0"/>
              <a:t> 합니다</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115</a:t>
            </a:fld>
            <a:endParaRPr lang="en-US"/>
          </a:p>
        </p:txBody>
      </p:sp>
    </p:spTree>
    <p:extLst>
      <p:ext uri="{BB962C8B-B14F-4D97-AF65-F5344CB8AC3E}">
        <p14:creationId xmlns:p14="http://schemas.microsoft.com/office/powerpoint/2010/main" val="37479139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번역 요함</a:t>
            </a:r>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116</a:t>
            </a:fld>
            <a:endParaRPr lang="en-US"/>
          </a:p>
        </p:txBody>
      </p:sp>
    </p:spTree>
    <p:extLst>
      <p:ext uri="{BB962C8B-B14F-4D97-AF65-F5344CB8AC3E}">
        <p14:creationId xmlns:p14="http://schemas.microsoft.com/office/powerpoint/2010/main" val="91811644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117</a:t>
            </a:fld>
            <a:endParaRPr lang="en-US"/>
          </a:p>
        </p:txBody>
      </p:sp>
    </p:spTree>
    <p:extLst>
      <p:ext uri="{BB962C8B-B14F-4D97-AF65-F5344CB8AC3E}">
        <p14:creationId xmlns:p14="http://schemas.microsoft.com/office/powerpoint/2010/main" val="41914638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118</a:t>
            </a:fld>
            <a:endParaRPr lang="en-US"/>
          </a:p>
        </p:txBody>
      </p:sp>
    </p:spTree>
    <p:extLst>
      <p:ext uri="{BB962C8B-B14F-4D97-AF65-F5344CB8AC3E}">
        <p14:creationId xmlns:p14="http://schemas.microsoft.com/office/powerpoint/2010/main" val="235533969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번역 요함</a:t>
            </a:r>
            <a:endParaRPr lang="en-US" altLang="ko-KR" dirty="0" smtClean="0"/>
          </a:p>
          <a:p>
            <a:r>
              <a:rPr lang="ko-KR" altLang="en-US" dirty="0" smtClean="0"/>
              <a:t>청소</a:t>
            </a:r>
            <a:endParaRPr lang="en-US" altLang="ko-KR" dirty="0" smtClean="0"/>
          </a:p>
          <a:p>
            <a:r>
              <a:rPr lang="ko-KR" altLang="en-US" dirty="0" smtClean="0"/>
              <a:t>마주칠 수 있는 위험요소들</a:t>
            </a:r>
            <a:endParaRPr lang="en-US" altLang="ko-KR" dirty="0" smtClean="0"/>
          </a:p>
          <a:p>
            <a:r>
              <a:rPr lang="en-US" altLang="ko-KR" dirty="0" smtClean="0"/>
              <a:t>-</a:t>
            </a:r>
            <a:r>
              <a:rPr lang="ko-KR" altLang="en-US" dirty="0" smtClean="0"/>
              <a:t>오염 </a:t>
            </a:r>
            <a:r>
              <a:rPr lang="en-US" altLang="ko-KR" dirty="0" smtClean="0"/>
              <a:t>(</a:t>
            </a:r>
            <a:r>
              <a:rPr lang="ko-KR" altLang="en-US" dirty="0" smtClean="0"/>
              <a:t>특히 홍수의 경우에</a:t>
            </a:r>
            <a:r>
              <a:rPr lang="en-US" altLang="ko-KR" dirty="0" smtClean="0"/>
              <a:t>)</a:t>
            </a:r>
          </a:p>
          <a:p>
            <a:r>
              <a:rPr lang="en-US" altLang="ko-KR" dirty="0" smtClean="0"/>
              <a:t>-</a:t>
            </a:r>
            <a:r>
              <a:rPr lang="ko-KR" altLang="en-US" dirty="0" smtClean="0"/>
              <a:t>못을 밟음</a:t>
            </a:r>
            <a:endParaRPr lang="en-US" altLang="ko-KR" dirty="0" smtClean="0"/>
          </a:p>
          <a:p>
            <a:r>
              <a:rPr lang="en-US" altLang="ko-KR" dirty="0" smtClean="0"/>
              <a:t>-</a:t>
            </a:r>
            <a:r>
              <a:rPr lang="ko-KR" altLang="en-US" dirty="0" smtClean="0"/>
              <a:t>기타 상처</a:t>
            </a:r>
            <a:endParaRPr lang="en-US" altLang="ko-KR" dirty="0" smtClean="0"/>
          </a:p>
          <a:p>
            <a:r>
              <a:rPr lang="en-US" altLang="ko-KR" dirty="0" smtClean="0"/>
              <a:t>-</a:t>
            </a:r>
            <a:r>
              <a:rPr lang="ko-KR" altLang="en-US" dirty="0" smtClean="0"/>
              <a:t>위험한 동물들</a:t>
            </a:r>
            <a:endParaRPr lang="en-US" altLang="ko-KR" dirty="0" smtClean="0"/>
          </a:p>
          <a:p>
            <a:r>
              <a:rPr lang="en-US" altLang="ko-KR" dirty="0" smtClean="0"/>
              <a:t>-</a:t>
            </a:r>
            <a:r>
              <a:rPr lang="ko-KR" altLang="en-US" dirty="0" smtClean="0"/>
              <a:t>열사병</a:t>
            </a:r>
            <a:r>
              <a:rPr lang="en-US" altLang="ko-KR" dirty="0" smtClean="0"/>
              <a:t>/</a:t>
            </a:r>
            <a:r>
              <a:rPr lang="ko-KR" altLang="en-US" dirty="0" smtClean="0"/>
              <a:t>스트레스</a:t>
            </a:r>
            <a:endParaRPr lang="en-US" altLang="ko-KR" dirty="0" smtClean="0"/>
          </a:p>
          <a:p>
            <a:r>
              <a:rPr lang="en-US" altLang="ko-KR" dirty="0" smtClean="0"/>
              <a:t>-</a:t>
            </a:r>
            <a:r>
              <a:rPr lang="ko-KR" altLang="en-US" dirty="0" smtClean="0"/>
              <a:t>탈수 증상</a:t>
            </a:r>
            <a:endParaRPr lang="en-US" altLang="ko-KR" dirty="0" smtClean="0"/>
          </a:p>
          <a:p>
            <a:r>
              <a:rPr lang="ko-KR" altLang="en-US" dirty="0" smtClean="0"/>
              <a:t>당신이 직접</a:t>
            </a:r>
            <a:r>
              <a:rPr lang="ko-KR" altLang="en-US" baseline="0" dirty="0" smtClean="0"/>
              <a:t> 할 수도 있는 일들</a:t>
            </a:r>
            <a:r>
              <a:rPr lang="en-US" altLang="ko-KR" baseline="0" dirty="0" smtClean="0"/>
              <a:t>:</a:t>
            </a:r>
          </a:p>
          <a:p>
            <a:r>
              <a:rPr lang="en-US" altLang="ko-KR" baseline="0" dirty="0" smtClean="0"/>
              <a:t>-</a:t>
            </a:r>
            <a:r>
              <a:rPr lang="ko-KR" altLang="en-US" baseline="0" dirty="0" smtClean="0"/>
              <a:t>집이나 건물에 방해가 되는 진흙이나 파편 제거하기</a:t>
            </a:r>
            <a:endParaRPr lang="en-US" altLang="ko-KR" baseline="0" dirty="0" smtClean="0"/>
          </a:p>
          <a:p>
            <a:r>
              <a:rPr lang="en-US" altLang="ko-KR" baseline="0" dirty="0" smtClean="0"/>
              <a:t>-</a:t>
            </a:r>
            <a:r>
              <a:rPr lang="ko-KR" altLang="en-US" baseline="0" dirty="0" smtClean="0"/>
              <a:t>주민들이 다시 집으로 돌아가게끔 유도하기</a:t>
            </a:r>
            <a:endParaRPr lang="en-US" altLang="ko-KR" baseline="0" dirty="0" smtClean="0"/>
          </a:p>
          <a:p>
            <a:r>
              <a:rPr lang="en-US" altLang="ko-KR" baseline="0" dirty="0" smtClean="0"/>
              <a:t>-</a:t>
            </a:r>
            <a:r>
              <a:rPr lang="ko-KR" altLang="en-US" baseline="0" dirty="0" smtClean="0"/>
              <a:t>도로나 그 지역에 존재하는 잔해들을 제거하기</a:t>
            </a:r>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119</a:t>
            </a:fld>
            <a:endParaRPr lang="en-US"/>
          </a:p>
        </p:txBody>
      </p:sp>
    </p:spTree>
    <p:extLst>
      <p:ext uri="{BB962C8B-B14F-4D97-AF65-F5344CB8AC3E}">
        <p14:creationId xmlns:p14="http://schemas.microsoft.com/office/powerpoint/2010/main" val="42326954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120</a:t>
            </a:fld>
            <a:endParaRPr lang="en-US"/>
          </a:p>
        </p:txBody>
      </p:sp>
    </p:spTree>
    <p:extLst>
      <p:ext uri="{BB962C8B-B14F-4D97-AF65-F5344CB8AC3E}">
        <p14:creationId xmlns:p14="http://schemas.microsoft.com/office/powerpoint/2010/main" val="26922901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4CC9E6A9-752A-409C-A7FA-1335316C9703}" type="slidenum">
              <a:rPr lang="en-US" sz="1200" b="0">
                <a:latin typeface="Times" pitchFamily="18" charset="0"/>
              </a:rPr>
              <a:pPr algn="r" eaLnBrk="0" hangingPunct="0"/>
              <a:t>170</a:t>
            </a:fld>
            <a:endParaRPr lang="en-US" sz="1200" b="0" dirty="0">
              <a:latin typeface="Times"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31118196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173</a:t>
            </a:fld>
            <a:endParaRPr lang="en-US"/>
          </a:p>
        </p:txBody>
      </p:sp>
    </p:spTree>
    <p:extLst>
      <p:ext uri="{BB962C8B-B14F-4D97-AF65-F5344CB8AC3E}">
        <p14:creationId xmlns:p14="http://schemas.microsoft.com/office/powerpoint/2010/main" val="40726618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4CC9E6A9-752A-409C-A7FA-1335316C9703}" type="slidenum">
              <a:rPr lang="en-US" sz="1200" b="0">
                <a:latin typeface="Times" pitchFamily="18" charset="0"/>
              </a:rPr>
              <a:pPr algn="r" eaLnBrk="0" hangingPunct="0"/>
              <a:t>176</a:t>
            </a:fld>
            <a:endParaRPr lang="en-US" sz="1200" b="0">
              <a:latin typeface="Times"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109555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E9DC48C-1E31-4E32-BF52-AF0A6F6BA747}" type="slidenum">
              <a:rPr lang="en-US" smtClean="0"/>
              <a:pPr/>
              <a:t>11</a:t>
            </a:fld>
            <a:endParaRPr lang="en-US"/>
          </a:p>
        </p:txBody>
      </p:sp>
    </p:spTree>
    <p:extLst>
      <p:ext uri="{BB962C8B-B14F-4D97-AF65-F5344CB8AC3E}">
        <p14:creationId xmlns:p14="http://schemas.microsoft.com/office/powerpoint/2010/main" val="31668511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4CC9E6A9-752A-409C-A7FA-1335316C9703}" type="slidenum">
              <a:rPr lang="en-US" sz="1200" b="0">
                <a:latin typeface="Times" pitchFamily="18" charset="0"/>
              </a:rPr>
              <a:pPr algn="r" eaLnBrk="0" hangingPunct="0"/>
              <a:t>178</a:t>
            </a:fld>
            <a:endParaRPr lang="en-US" sz="1200" b="0">
              <a:latin typeface="Times"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85665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12</a:t>
            </a:fld>
            <a:endParaRPr lang="en-US"/>
          </a:p>
        </p:txBody>
      </p:sp>
    </p:spTree>
    <p:extLst>
      <p:ext uri="{BB962C8B-B14F-4D97-AF65-F5344CB8AC3E}">
        <p14:creationId xmlns:p14="http://schemas.microsoft.com/office/powerpoint/2010/main" val="1282886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13</a:t>
            </a:fld>
            <a:endParaRPr lang="en-US"/>
          </a:p>
        </p:txBody>
      </p:sp>
    </p:spTree>
    <p:extLst>
      <p:ext uri="{BB962C8B-B14F-4D97-AF65-F5344CB8AC3E}">
        <p14:creationId xmlns:p14="http://schemas.microsoft.com/office/powerpoint/2010/main" val="402232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email">
            <a:lum/>
            <a:extLst>
              <a:ext uri="{28A0092B-C50C-407E-A947-70E740481C1C}">
                <a14:useLocalDpi xmlns:a14="http://schemas.microsoft.com/office/drawing/2010/main"/>
              </a:ext>
            </a:extLst>
          </a:blip>
          <a:srcRect/>
          <a:stretch>
            <a:fillRect t="-1000" b="-1000"/>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609600" y="1447800"/>
            <a:ext cx="7848600" cy="1600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6" name="Text Placeholder 4"/>
          <p:cNvSpPr>
            <a:spLocks noGrp="1"/>
          </p:cNvSpPr>
          <p:nvPr>
            <p:ph type="body" sz="quarter" idx="11"/>
          </p:nvPr>
        </p:nvSpPr>
        <p:spPr>
          <a:xfrm>
            <a:off x="1752600" y="3429000"/>
            <a:ext cx="5638800" cy="2362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464234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a:prstGeom prst="rect">
            <a:avLst/>
          </a:prstGeo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6858000" y="6356350"/>
            <a:ext cx="762000" cy="365125"/>
          </a:xfrm>
          <a:prstGeom prst="rect">
            <a:avLst/>
          </a:prstGeom>
        </p:spPr>
        <p:txBody>
          <a:bodyPr/>
          <a:lstStyle>
            <a:lvl1pPr>
              <a:defRPr>
                <a:solidFill>
                  <a:srgbClr val="2868BA"/>
                </a:solidFill>
              </a:defRPr>
            </a:lvl1pPr>
          </a:lstStyle>
          <a:p>
            <a:fld id="{09F307A9-962B-D343-AB25-FB6922D86A3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email">
            <a:lum/>
            <a:extLst>
              <a:ext uri="{28A0092B-C50C-407E-A947-70E740481C1C}">
                <a14:useLocalDpi xmlns:a14="http://schemas.microsoft.com/office/drawing/2010/main"/>
              </a:ext>
            </a:extLst>
          </a:blip>
          <a:srcRect/>
          <a:stretch>
            <a:fillRect t="-1000" b="-1000"/>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609600" y="1447800"/>
            <a:ext cx="7848600" cy="1600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6" name="Text Placeholder 4"/>
          <p:cNvSpPr>
            <a:spLocks noGrp="1"/>
          </p:cNvSpPr>
          <p:nvPr>
            <p:ph type="body" sz="quarter" idx="11"/>
          </p:nvPr>
        </p:nvSpPr>
        <p:spPr>
          <a:xfrm>
            <a:off x="1752600" y="3429000"/>
            <a:ext cx="5638800" cy="2362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1513467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228600" y="1447800"/>
            <a:ext cx="2590800" cy="5257800"/>
          </a:xfrm>
          <a:prstGeom prst="roundRect">
            <a:avLst/>
          </a:prstGeom>
        </p:spPr>
        <p:txBody>
          <a:bodyPr/>
          <a:lstStyle/>
          <a:p>
            <a:r>
              <a:rPr lang="en-US" smtClean="0"/>
              <a:t>Click icon to add picture</a:t>
            </a:r>
            <a:endParaRPr lang="en-US"/>
          </a:p>
        </p:txBody>
      </p:sp>
      <p:sp>
        <p:nvSpPr>
          <p:cNvPr id="11" name="Text Placeholder 10"/>
          <p:cNvSpPr>
            <a:spLocks noGrp="1"/>
          </p:cNvSpPr>
          <p:nvPr>
            <p:ph type="body" sz="quarter" idx="11"/>
          </p:nvPr>
        </p:nvSpPr>
        <p:spPr>
          <a:xfrm>
            <a:off x="3124200" y="1447800"/>
            <a:ext cx="5791200" cy="5257800"/>
          </a:xfrm>
          <a:prstGeom prst="roundRect">
            <a:avLst>
              <a:gd name="adj" fmla="val 7032"/>
            </a:avLst>
          </a:prstGeom>
          <a:solidFill>
            <a:schemeClr val="accent1">
              <a:lumMod val="20000"/>
              <a:lumOff val="80000"/>
              <a:alpha val="13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4"/>
          <p:cNvSpPr>
            <a:spLocks noGrp="1"/>
          </p:cNvSpPr>
          <p:nvPr>
            <p:ph type="body" sz="quarter" idx="12"/>
          </p:nvPr>
        </p:nvSpPr>
        <p:spPr>
          <a:xfrm>
            <a:off x="1371600" y="152400"/>
            <a:ext cx="6400800" cy="9144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56150197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pic>
        <p:nvPicPr>
          <p:cNvPr id="7" name="Picture 6" descr="C:\My Documents\FEMA\RUR pictures\hurricane.jp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609600" y="1752600"/>
            <a:ext cx="8077200"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 Placeholder 4"/>
          <p:cNvSpPr>
            <a:spLocks noGrp="1"/>
          </p:cNvSpPr>
          <p:nvPr>
            <p:ph type="body" sz="quarter" idx="10"/>
          </p:nvPr>
        </p:nvSpPr>
        <p:spPr>
          <a:xfrm>
            <a:off x="1371600" y="152400"/>
            <a:ext cx="6400800" cy="12954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148965788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Table Layout">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152400"/>
            <a:ext cx="6400800" cy="9144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19" name="Text Placeholder 18"/>
          <p:cNvSpPr>
            <a:spLocks noGrp="1"/>
          </p:cNvSpPr>
          <p:nvPr>
            <p:ph type="body" sz="quarter" idx="12"/>
          </p:nvPr>
        </p:nvSpPr>
        <p:spPr>
          <a:xfrm>
            <a:off x="304800" y="2209800"/>
            <a:ext cx="2667000" cy="4495800"/>
          </a:xfrm>
          <a:prstGeom prst="roundRect">
            <a:avLst>
              <a:gd name="adj" fmla="val 13726"/>
            </a:avLst>
          </a:prstGeom>
          <a:solidFill>
            <a:schemeClr val="tx2">
              <a:lumMod val="20000"/>
              <a:lumOff val="80000"/>
              <a:alpha val="13000"/>
            </a:schemeClr>
          </a:solidFill>
          <a:ln w="25400">
            <a:solidFill>
              <a:schemeClr val="bg1"/>
            </a:solidFill>
          </a:ln>
          <a:effectLst>
            <a:outerShdw blurRad="50800" dist="12700" dir="5400000" algn="ctr" rotWithShape="0">
              <a:srgbClr val="000000">
                <a:alpha val="43137"/>
              </a:srgbClr>
            </a:outerShdw>
          </a:effectLst>
        </p:spPr>
        <p:txBody>
          <a:bodyPr>
            <a:normAutofit/>
          </a:bodyPr>
          <a:lstStyle>
            <a:lvl1pPr>
              <a:defRPr sz="2400" b="1">
                <a:solidFill>
                  <a:schemeClr val="bg1"/>
                </a:solidFill>
                <a:effectLst>
                  <a:outerShdw blurRad="38100" dist="38100" dir="2700000" algn="tl">
                    <a:srgbClr val="000000">
                      <a:alpha val="82000"/>
                    </a:srgbClr>
                  </a:outerShdw>
                </a:effectLst>
              </a:defRPr>
            </a:lvl1pPr>
            <a:lvl2pPr>
              <a:defRPr sz="2400" b="1">
                <a:solidFill>
                  <a:schemeClr val="bg1"/>
                </a:solidFill>
                <a:effectLst>
                  <a:outerShdw blurRad="38100" dist="38100" dir="2700000" algn="tl">
                    <a:srgbClr val="000000">
                      <a:alpha val="82000"/>
                    </a:srgbClr>
                  </a:outerShdw>
                </a:effectLst>
              </a:defRPr>
            </a:lvl2pPr>
            <a:lvl3pPr>
              <a:defRPr sz="2400" b="1">
                <a:solidFill>
                  <a:schemeClr val="bg1"/>
                </a:solidFill>
                <a:effectLst>
                  <a:outerShdw blurRad="38100" dist="38100" dir="2700000" algn="tl">
                    <a:srgbClr val="000000">
                      <a:alpha val="82000"/>
                    </a:srgbClr>
                  </a:outerShdw>
                </a:effectLst>
              </a:defRPr>
            </a:lvl3pPr>
            <a:lvl4pPr>
              <a:defRPr sz="2400" b="1">
                <a:solidFill>
                  <a:schemeClr val="bg1"/>
                </a:solidFill>
                <a:effectLst>
                  <a:outerShdw blurRad="38100" dist="38100" dir="2700000" algn="tl">
                    <a:srgbClr val="000000">
                      <a:alpha val="82000"/>
                    </a:srgbClr>
                  </a:outerShdw>
                </a:effect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0" name="Text Placeholder 18"/>
          <p:cNvSpPr>
            <a:spLocks noGrp="1"/>
          </p:cNvSpPr>
          <p:nvPr>
            <p:ph type="body" sz="quarter" idx="13"/>
          </p:nvPr>
        </p:nvSpPr>
        <p:spPr>
          <a:xfrm>
            <a:off x="3238500" y="2209800"/>
            <a:ext cx="2667000" cy="4495800"/>
          </a:xfrm>
          <a:prstGeom prst="roundRect">
            <a:avLst>
              <a:gd name="adj" fmla="val 13726"/>
            </a:avLst>
          </a:prstGeom>
          <a:solidFill>
            <a:schemeClr val="tx2">
              <a:lumMod val="20000"/>
              <a:lumOff val="80000"/>
              <a:alpha val="13000"/>
            </a:schemeClr>
          </a:solidFill>
          <a:ln w="25400">
            <a:solidFill>
              <a:schemeClr val="bg1"/>
            </a:solidFill>
          </a:ln>
          <a:effectLst>
            <a:outerShdw blurRad="50800" dist="12700" dir="5400000" algn="ctr" rotWithShape="0">
              <a:srgbClr val="000000">
                <a:alpha val="43137"/>
              </a:srgbClr>
            </a:outerShdw>
          </a:effectLst>
        </p:spPr>
        <p:txBody>
          <a:bodyPr>
            <a:normAutofit/>
          </a:bodyPr>
          <a:lstStyle>
            <a:lvl1pPr>
              <a:defRPr sz="2400" b="1">
                <a:solidFill>
                  <a:schemeClr val="bg1"/>
                </a:solidFill>
                <a:effectLst>
                  <a:outerShdw blurRad="38100" dist="38100" dir="2700000" algn="tl">
                    <a:srgbClr val="000000">
                      <a:alpha val="82000"/>
                    </a:srgbClr>
                  </a:outerShdw>
                </a:effectLst>
              </a:defRPr>
            </a:lvl1pPr>
            <a:lvl2pPr>
              <a:defRPr sz="2400" b="1">
                <a:solidFill>
                  <a:schemeClr val="bg1"/>
                </a:solidFill>
                <a:effectLst>
                  <a:outerShdw blurRad="38100" dist="38100" dir="2700000" algn="tl">
                    <a:srgbClr val="000000">
                      <a:alpha val="82000"/>
                    </a:srgbClr>
                  </a:outerShdw>
                </a:effectLst>
              </a:defRPr>
            </a:lvl2pPr>
            <a:lvl3pPr>
              <a:defRPr sz="2400" b="1">
                <a:solidFill>
                  <a:schemeClr val="bg1"/>
                </a:solidFill>
                <a:effectLst>
                  <a:outerShdw blurRad="38100" dist="38100" dir="2700000" algn="tl">
                    <a:srgbClr val="000000">
                      <a:alpha val="82000"/>
                    </a:srgbClr>
                  </a:outerShdw>
                </a:effectLst>
              </a:defRPr>
            </a:lvl3pPr>
            <a:lvl4pPr>
              <a:defRPr sz="2400" b="1">
                <a:solidFill>
                  <a:schemeClr val="bg1"/>
                </a:solidFill>
                <a:effectLst>
                  <a:outerShdw blurRad="38100" dist="38100" dir="2700000" algn="tl">
                    <a:srgbClr val="000000">
                      <a:alpha val="82000"/>
                    </a:srgbClr>
                  </a:outerShdw>
                </a:effect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1" name="Text Placeholder 18"/>
          <p:cNvSpPr>
            <a:spLocks noGrp="1"/>
          </p:cNvSpPr>
          <p:nvPr>
            <p:ph type="body" sz="quarter" idx="14"/>
          </p:nvPr>
        </p:nvSpPr>
        <p:spPr>
          <a:xfrm>
            <a:off x="6172200" y="2209800"/>
            <a:ext cx="2667000" cy="4495800"/>
          </a:xfrm>
          <a:prstGeom prst="roundRect">
            <a:avLst>
              <a:gd name="adj" fmla="val 13726"/>
            </a:avLst>
          </a:prstGeom>
          <a:solidFill>
            <a:schemeClr val="tx2">
              <a:lumMod val="20000"/>
              <a:lumOff val="80000"/>
              <a:alpha val="13000"/>
            </a:schemeClr>
          </a:solidFill>
          <a:ln w="25400">
            <a:solidFill>
              <a:schemeClr val="bg1"/>
            </a:solidFill>
          </a:ln>
          <a:effectLst>
            <a:outerShdw blurRad="50800" dist="12700" dir="5400000" algn="ctr" rotWithShape="0">
              <a:srgbClr val="000000">
                <a:alpha val="43137"/>
              </a:srgbClr>
            </a:outerShdw>
          </a:effectLst>
        </p:spPr>
        <p:txBody>
          <a:bodyPr>
            <a:normAutofit/>
          </a:bodyPr>
          <a:lstStyle>
            <a:lvl1pPr>
              <a:defRPr sz="2400" b="1">
                <a:solidFill>
                  <a:schemeClr val="bg1"/>
                </a:solidFill>
                <a:effectLst>
                  <a:outerShdw blurRad="38100" dist="38100" dir="2700000" algn="tl">
                    <a:srgbClr val="000000">
                      <a:alpha val="82000"/>
                    </a:srgbClr>
                  </a:outerShdw>
                </a:effectLst>
              </a:defRPr>
            </a:lvl1pPr>
            <a:lvl2pPr>
              <a:defRPr sz="2400" b="1">
                <a:solidFill>
                  <a:schemeClr val="bg1"/>
                </a:solidFill>
                <a:effectLst>
                  <a:outerShdw blurRad="38100" dist="38100" dir="2700000" algn="tl">
                    <a:srgbClr val="000000">
                      <a:alpha val="82000"/>
                    </a:srgbClr>
                  </a:outerShdw>
                </a:effectLst>
              </a:defRPr>
            </a:lvl2pPr>
            <a:lvl3pPr>
              <a:defRPr sz="2400" b="1">
                <a:solidFill>
                  <a:schemeClr val="bg1"/>
                </a:solidFill>
                <a:effectLst>
                  <a:outerShdw blurRad="38100" dist="38100" dir="2700000" algn="tl">
                    <a:srgbClr val="000000">
                      <a:alpha val="82000"/>
                    </a:srgbClr>
                  </a:outerShdw>
                </a:effectLst>
              </a:defRPr>
            </a:lvl3pPr>
            <a:lvl4pPr>
              <a:defRPr sz="2400" b="1">
                <a:solidFill>
                  <a:schemeClr val="bg1"/>
                </a:solidFill>
                <a:effectLst>
                  <a:outerShdw blurRad="38100" dist="38100" dir="2700000" algn="tl">
                    <a:srgbClr val="000000">
                      <a:alpha val="82000"/>
                    </a:srgbClr>
                  </a:outerShdw>
                </a:effect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Text Placeholder 13"/>
          <p:cNvSpPr>
            <a:spLocks noGrp="1"/>
          </p:cNvSpPr>
          <p:nvPr>
            <p:ph type="body" sz="quarter" idx="11"/>
          </p:nvPr>
        </p:nvSpPr>
        <p:spPr>
          <a:xfrm>
            <a:off x="1625600" y="1397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62089442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Tree>
    <p:extLst>
      <p:ext uri="{BB962C8B-B14F-4D97-AF65-F5344CB8AC3E}">
        <p14:creationId xmlns:p14="http://schemas.microsoft.com/office/powerpoint/2010/main" val="164408022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ist">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numCol="3">
            <a:normAutofit/>
          </a:bodyPr>
          <a:lstStyle>
            <a:lvl1pPr>
              <a:defRPr sz="1800" b="1">
                <a:solidFill>
                  <a:schemeClr val="bg1"/>
                </a:solidFill>
                <a:effectLst>
                  <a:outerShdw blurRad="50800" dist="63500" dir="5400000" algn="ctr" rotWithShape="0">
                    <a:schemeClr val="tx1"/>
                  </a:outerShdw>
                </a:effectLst>
              </a:defRPr>
            </a:lvl1pPr>
            <a:lvl2pPr>
              <a:defRPr sz="1600" b="1">
                <a:solidFill>
                  <a:schemeClr val="bg1"/>
                </a:solidFill>
                <a:effectLst>
                  <a:outerShdw blurRad="50800" dist="63500" dir="5400000" algn="ctr" rotWithShape="0">
                    <a:schemeClr val="tx1"/>
                  </a:outerShdw>
                </a:effectLst>
              </a:defRPr>
            </a:lvl2pPr>
            <a:lvl3pPr>
              <a:defRPr sz="1600" b="1">
                <a:solidFill>
                  <a:schemeClr val="bg1"/>
                </a:solidFill>
                <a:effectLst>
                  <a:outerShdw blurRad="50800" dist="63500" dir="5400000" algn="ctr" rotWithShape="0">
                    <a:schemeClr val="tx1"/>
                  </a:outerShdw>
                </a:effectLst>
              </a:defRPr>
            </a:lvl3pPr>
            <a:lvl4pPr>
              <a:defRPr sz="1600" b="1">
                <a:solidFill>
                  <a:schemeClr val="bg1"/>
                </a:solidFill>
                <a:effectLst>
                  <a:outerShdw blurRad="50800" dist="63500" dir="5400000" algn="ctr" rotWithShape="0">
                    <a:schemeClr val="tx1"/>
                  </a:outerShdw>
                </a:effectLst>
              </a:defRPr>
            </a:lvl4pPr>
            <a:lvl5pPr>
              <a:defRPr sz="1600" b="1">
                <a:solidFill>
                  <a:schemeClr val="bg1"/>
                </a:solidFill>
                <a:effectLst>
                  <a:outerShdw blurRad="50800" dist="63500" dir="5400000" algn="ctr" rotWithShape="0">
                    <a:schemeClr val="tx1"/>
                  </a:outerShdw>
                </a:effectLst>
              </a:defRPr>
            </a:lvl5pPr>
          </a:lstStyle>
          <a:p>
            <a:pPr lvl="0"/>
            <a:r>
              <a:rPr lang="en-US" smtClean="0"/>
              <a:t>Click to edit Master text styles</a:t>
            </a:r>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Tree>
    <p:extLst>
      <p:ext uri="{BB962C8B-B14F-4D97-AF65-F5344CB8AC3E}">
        <p14:creationId xmlns:p14="http://schemas.microsoft.com/office/powerpoint/2010/main" val="73064261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1927567770"/>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a:prstGeom prst="rect">
            <a:avLst/>
          </a:prstGeo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6858000" y="6356350"/>
            <a:ext cx="762000" cy="365125"/>
          </a:xfrm>
          <a:prstGeom prst="rect">
            <a:avLst/>
          </a:prstGeom>
        </p:spPr>
        <p:txBody>
          <a:bodyPr/>
          <a:lstStyle>
            <a:lvl1pPr>
              <a:defRPr>
                <a:solidFill>
                  <a:srgbClr val="2868BA"/>
                </a:solidFill>
              </a:defRPr>
            </a:lvl1pPr>
          </a:lstStyle>
          <a:p>
            <a:fld id="{09F307A9-962B-D343-AB25-FB6922D86A32}" type="slidenum">
              <a:rPr lang="en-US" smtClean="0"/>
              <a:pPr/>
              <a:t>‹#›</a:t>
            </a:fld>
            <a:endParaRPr lang="en-US" dirty="0"/>
          </a:p>
        </p:txBody>
      </p:sp>
    </p:spTree>
    <p:extLst>
      <p:ext uri="{BB962C8B-B14F-4D97-AF65-F5344CB8AC3E}">
        <p14:creationId xmlns:p14="http://schemas.microsoft.com/office/powerpoint/2010/main" val="1932768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a:prstGeom prst="rect">
            <a:avLst/>
          </a:prstGeo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6858000" y="6356350"/>
            <a:ext cx="762000" cy="365125"/>
          </a:xfrm>
          <a:prstGeom prst="rect">
            <a:avLst/>
          </a:prstGeom>
        </p:spPr>
        <p:txBody>
          <a:bodyPr/>
          <a:lstStyle>
            <a:lvl1pPr>
              <a:defRPr>
                <a:solidFill>
                  <a:srgbClr val="2868BA"/>
                </a:solidFill>
              </a:defRPr>
            </a:lvl1pPr>
          </a:lstStyle>
          <a:p>
            <a:fld id="{09F307A9-962B-D343-AB25-FB6922D86A32}" type="slidenum">
              <a:rPr lang="en-US" smtClean="0"/>
              <a:pPr/>
              <a:t>‹#›</a:t>
            </a:fld>
            <a:endParaRPr lang="en-US" dirty="0"/>
          </a:p>
        </p:txBody>
      </p:sp>
    </p:spTree>
    <p:extLst>
      <p:ext uri="{BB962C8B-B14F-4D97-AF65-F5344CB8AC3E}">
        <p14:creationId xmlns:p14="http://schemas.microsoft.com/office/powerpoint/2010/main" val="3493115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228600" y="1447800"/>
            <a:ext cx="2590800" cy="5257800"/>
          </a:xfrm>
          <a:prstGeom prst="roundRect">
            <a:avLst/>
          </a:prstGeom>
        </p:spPr>
        <p:txBody>
          <a:bodyPr/>
          <a:lstStyle/>
          <a:p>
            <a:r>
              <a:rPr lang="en-US" smtClean="0"/>
              <a:t>Click icon to add picture</a:t>
            </a:r>
            <a:endParaRPr lang="en-US"/>
          </a:p>
        </p:txBody>
      </p:sp>
      <p:sp>
        <p:nvSpPr>
          <p:cNvPr id="11" name="Text Placeholder 10"/>
          <p:cNvSpPr>
            <a:spLocks noGrp="1"/>
          </p:cNvSpPr>
          <p:nvPr>
            <p:ph type="body" sz="quarter" idx="11"/>
          </p:nvPr>
        </p:nvSpPr>
        <p:spPr>
          <a:xfrm>
            <a:off x="3124200" y="1447800"/>
            <a:ext cx="5791200" cy="5257800"/>
          </a:xfrm>
          <a:prstGeom prst="roundRect">
            <a:avLst>
              <a:gd name="adj" fmla="val 7032"/>
            </a:avLst>
          </a:prstGeom>
          <a:solidFill>
            <a:schemeClr val="accent1">
              <a:lumMod val="20000"/>
              <a:lumOff val="80000"/>
              <a:alpha val="13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4"/>
          <p:cNvSpPr>
            <a:spLocks noGrp="1"/>
          </p:cNvSpPr>
          <p:nvPr>
            <p:ph type="body" sz="quarter" idx="12"/>
          </p:nvPr>
        </p:nvSpPr>
        <p:spPr>
          <a:xfrm>
            <a:off x="1371600" y="152400"/>
            <a:ext cx="6400800" cy="9144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106892906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a:prstGeom prst="rect">
            <a:avLst/>
          </a:prstGeo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6858000" y="6356350"/>
            <a:ext cx="762000" cy="365125"/>
          </a:xfrm>
          <a:prstGeom prst="rect">
            <a:avLst/>
          </a:prstGeom>
        </p:spPr>
        <p:txBody>
          <a:bodyPr/>
          <a:lstStyle>
            <a:lvl1pPr>
              <a:defRPr>
                <a:solidFill>
                  <a:srgbClr val="2868BA"/>
                </a:solidFill>
              </a:defRPr>
            </a:lvl1pPr>
          </a:lstStyle>
          <a:p>
            <a:fld id="{09F307A9-962B-D343-AB25-FB6922D86A32}" type="slidenum">
              <a:rPr lang="en-US" smtClean="0"/>
              <a:pPr/>
              <a:t>‹#›</a:t>
            </a:fld>
            <a:endParaRPr lang="en-US" dirty="0"/>
          </a:p>
        </p:txBody>
      </p:sp>
    </p:spTree>
    <p:extLst>
      <p:ext uri="{BB962C8B-B14F-4D97-AF65-F5344CB8AC3E}">
        <p14:creationId xmlns:p14="http://schemas.microsoft.com/office/powerpoint/2010/main" val="6593193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US" dirty="0">
              <a:solidFill>
                <a:prstClr val="black"/>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US" dirty="0">
              <a:solidFill>
                <a:prstClr val="black"/>
              </a:solidFill>
            </a:endParaRPr>
          </a:p>
        </p:txBody>
      </p:sp>
      <p:sp>
        <p:nvSpPr>
          <p:cNvPr id="4" name="Slide Number Placeholder 3"/>
          <p:cNvSpPr>
            <a:spLocks noGrp="1"/>
          </p:cNvSpPr>
          <p:nvPr>
            <p:ph type="sldNum" sz="quarter" idx="12"/>
          </p:nvPr>
        </p:nvSpPr>
        <p:spPr>
          <a:xfrm>
            <a:off x="6553200" y="6245225"/>
            <a:ext cx="2133600" cy="476250"/>
          </a:xfrm>
          <a:prstGeom prst="rect">
            <a:avLst/>
          </a:prstGeom>
        </p:spPr>
        <p:txBody>
          <a:bodyPr/>
          <a:lstStyle>
            <a:lvl1pPr>
              <a:defRPr/>
            </a:lvl1pPr>
          </a:lstStyle>
          <a:p>
            <a:fld id="{67F5EAD7-F6A8-4E1A-ACFA-271871757688}" type="slidenum">
              <a:rPr lang="en-US" smtClean="0">
                <a:solidFill>
                  <a:prstClr val="black"/>
                </a:solidFill>
              </a:rPr>
              <a:pPr/>
              <a:t>‹#›</a:t>
            </a:fld>
            <a:endParaRPr lang="en-US" dirty="0">
              <a:solidFill>
                <a:prstClr val="black"/>
              </a:solidFill>
            </a:endParaRPr>
          </a:p>
        </p:txBody>
      </p:sp>
      <p:sp>
        <p:nvSpPr>
          <p:cNvPr id="5" name="Title 1"/>
          <p:cNvSpPr>
            <a:spLocks noGrp="1"/>
          </p:cNvSpPr>
          <p:nvPr>
            <p:ph type="title"/>
          </p:nvPr>
        </p:nvSpPr>
        <p:spPr>
          <a:xfrm>
            <a:off x="1676400" y="228600"/>
            <a:ext cx="7162800" cy="1066800"/>
          </a:xfrm>
          <a:prstGeom prst="roundRect">
            <a:avLst/>
          </a:prstGeom>
          <a:solidFill>
            <a:schemeClr val="tx2">
              <a:lumMod val="20000"/>
              <a:lumOff val="80000"/>
              <a:alpha val="11000"/>
            </a:schemeClr>
          </a:solidFill>
          <a:ln>
            <a:solidFill>
              <a:schemeClr val="tx1"/>
            </a:solidFill>
          </a:ln>
        </p:spPr>
        <p:txBody>
          <a:bodyPr/>
          <a:lstStyle>
            <a:lvl1pPr algn="ctr">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Tree>
    <p:extLst>
      <p:ext uri="{BB962C8B-B14F-4D97-AF65-F5344CB8AC3E}">
        <p14:creationId xmlns:p14="http://schemas.microsoft.com/office/powerpoint/2010/main" val="18581752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496300" y="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223295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16994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315200" cy="1189038"/>
          </a:xfrm>
          <a:prstGeom prst="roundRect">
            <a:avLst/>
          </a:prstGeom>
          <a:solidFill>
            <a:schemeClr val="tx2">
              <a:lumMod val="20000"/>
              <a:lumOff val="80000"/>
              <a:alpha val="25000"/>
            </a:schemeClr>
          </a:solidFill>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oundRect">
            <a:avLst/>
          </a:prstGeom>
        </p:spPr>
        <p:txBody>
          <a:bodyPr anchor="b"/>
          <a:lstStyle>
            <a:lvl1pPr marL="0" indent="0">
              <a:buNone/>
              <a:defRPr sz="2400" b="1">
                <a:solidFill>
                  <a:schemeClr val="bg1"/>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oundRect">
            <a:avLst/>
          </a:prstGeom>
        </p:spPr>
        <p:txBody>
          <a:bodyPr anchor="b"/>
          <a:lstStyle>
            <a:lvl1pPr marL="0" indent="0">
              <a:buNone/>
              <a:defRPr sz="2400" b="1">
                <a:solidFill>
                  <a:srgbClr val="FFFFFF"/>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11"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5895664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8077200" y="6232525"/>
            <a:ext cx="1066800" cy="625475"/>
          </a:xfrm>
        </p:spPr>
        <p:txBody>
          <a:bodyPr/>
          <a:lstStyle>
            <a:lvl1pPr>
              <a:defRPr sz="20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518737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2017713" cy="1435100"/>
          </a:xfrm>
        </p:spPr>
        <p:txBody>
          <a:bodyPr anchor="ctr"/>
          <a:lstStyle>
            <a:lvl1pPr algn="l">
              <a:defRPr sz="2000" b="1">
                <a:solidFill>
                  <a:srgbClr val="F1E84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600">
                <a:solidFill>
                  <a:schemeClr val="bg1"/>
                </a:solidFill>
                <a:effectLst>
                  <a:outerShdw blurRad="50800" dist="50800" dir="2700000" algn="tl" rotWithShape="0">
                    <a:srgbClr val="000000"/>
                  </a:outerShdw>
                </a:effectLst>
              </a:defRPr>
            </a:lvl1pPr>
            <a:lvl2pPr>
              <a:defRPr sz="2800">
                <a:solidFill>
                  <a:schemeClr val="bg1"/>
                </a:solidFill>
                <a:effectLst>
                  <a:outerShdw blurRad="50800" dist="50800" dir="2700000" algn="tl" rotWithShape="0">
                    <a:srgbClr val="000000"/>
                  </a:outerShdw>
                </a:effectLst>
              </a:defRPr>
            </a:lvl2pPr>
            <a:lvl3pPr>
              <a:defRPr sz="2400">
                <a:solidFill>
                  <a:schemeClr val="bg1"/>
                </a:solidFill>
                <a:effectLst>
                  <a:outerShdw blurRad="50800" dist="50800" dir="2700000" algn="tl" rotWithShape="0">
                    <a:srgbClr val="000000"/>
                  </a:outerShdw>
                </a:effectLst>
              </a:defRPr>
            </a:lvl3pPr>
            <a:lvl4pPr>
              <a:defRPr sz="2000">
                <a:solidFill>
                  <a:schemeClr val="bg1"/>
                </a:solidFill>
                <a:effectLst>
                  <a:outerShdw blurRad="50800" dist="50800" dir="2700000" algn="tl" rotWithShape="0">
                    <a:srgbClr val="000000"/>
                  </a:outerShdw>
                </a:effectLst>
              </a:defRPr>
            </a:lvl4pPr>
            <a:lvl5pPr>
              <a:defRPr sz="2000">
                <a:solidFill>
                  <a:schemeClr val="bg1"/>
                </a:solidFill>
                <a:effectLst>
                  <a:outerShdw blurRad="50800" dist="50800" dir="2700000" algn="tl" rotWithShape="0">
                    <a:srgbClr val="000000"/>
                  </a:outerShdw>
                </a:effectLst>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707183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FFFF00"/>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792288" y="6356350"/>
            <a:ext cx="4760912"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418512" y="6492876"/>
            <a:ext cx="725488" cy="365124"/>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556234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
        <p:nvSpPr>
          <p:cNvPr id="5" name="Title 1"/>
          <p:cNvSpPr>
            <a:spLocks noGrp="1"/>
          </p:cNvSpPr>
          <p:nvPr>
            <p:ph type="title"/>
          </p:nvPr>
        </p:nvSpPr>
        <p:spPr>
          <a:xfrm>
            <a:off x="1676400" y="228600"/>
            <a:ext cx="7162800" cy="1066800"/>
          </a:xfrm>
          <a:prstGeom prst="roundRect">
            <a:avLst/>
          </a:prstGeom>
          <a:solidFill>
            <a:schemeClr val="tx2">
              <a:lumMod val="20000"/>
              <a:lumOff val="80000"/>
              <a:alpha val="11000"/>
            </a:schemeClr>
          </a:solidFill>
          <a:ln>
            <a:solidFill>
              <a:schemeClr val="tx1"/>
            </a:solidFill>
          </a:ln>
        </p:spPr>
        <p:txBody>
          <a:bodyPr/>
          <a:lstStyle>
            <a:lvl1pPr algn="ctr">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Tree>
    <p:extLst>
      <p:ext uri="{BB962C8B-B14F-4D97-AF65-F5344CB8AC3E}">
        <p14:creationId xmlns:p14="http://schemas.microsoft.com/office/powerpoint/2010/main" val="2412392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
        <p:nvSpPr>
          <p:cNvPr id="6" name="Slide Number Placeholder 3"/>
          <p:cNvSpPr>
            <a:spLocks noGrp="1"/>
          </p:cNvSpPr>
          <p:nvPr>
            <p:ph type="sldNum" sz="quarter" idx="14"/>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46344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pic>
        <p:nvPicPr>
          <p:cNvPr id="7" name="Picture 6" descr="C:\My Documents\FEMA\RUR pictures\hurricane.jp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609600" y="1752600"/>
            <a:ext cx="8077200"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 Placeholder 4"/>
          <p:cNvSpPr>
            <a:spLocks noGrp="1"/>
          </p:cNvSpPr>
          <p:nvPr>
            <p:ph type="body" sz="quarter" idx="10"/>
          </p:nvPr>
        </p:nvSpPr>
        <p:spPr>
          <a:xfrm>
            <a:off x="1371600" y="152400"/>
            <a:ext cx="6400800" cy="12954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1887587369"/>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254723793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496300" y="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447290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52082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315200" cy="1189038"/>
          </a:xfrm>
          <a:prstGeom prst="roundRect">
            <a:avLst/>
          </a:prstGeom>
          <a:solidFill>
            <a:schemeClr val="tx2">
              <a:lumMod val="20000"/>
              <a:lumOff val="80000"/>
              <a:alpha val="25000"/>
            </a:schemeClr>
          </a:solidFill>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oundRect">
            <a:avLst/>
          </a:prstGeom>
        </p:spPr>
        <p:txBody>
          <a:bodyPr anchor="b"/>
          <a:lstStyle>
            <a:lvl1pPr marL="0" indent="0">
              <a:buNone/>
              <a:defRPr sz="2400" b="1">
                <a:solidFill>
                  <a:schemeClr val="bg1"/>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oundRect">
            <a:avLst/>
          </a:prstGeom>
        </p:spPr>
        <p:txBody>
          <a:bodyPr anchor="b"/>
          <a:lstStyle>
            <a:lvl1pPr marL="0" indent="0">
              <a:buNone/>
              <a:defRPr sz="2400" b="1">
                <a:solidFill>
                  <a:srgbClr val="FFFFFF"/>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11"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23814147"/>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8077200" y="6232525"/>
            <a:ext cx="1066800" cy="625475"/>
          </a:xfrm>
        </p:spPr>
        <p:txBody>
          <a:bodyPr/>
          <a:lstStyle>
            <a:lvl1pPr>
              <a:defRPr sz="20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772988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2017713" cy="1435100"/>
          </a:xfrm>
        </p:spPr>
        <p:txBody>
          <a:bodyPr anchor="ctr"/>
          <a:lstStyle>
            <a:lvl1pPr algn="l">
              <a:defRPr sz="2000" b="1">
                <a:solidFill>
                  <a:srgbClr val="F1E84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600">
                <a:solidFill>
                  <a:schemeClr val="bg1"/>
                </a:solidFill>
                <a:effectLst>
                  <a:outerShdw blurRad="50800" dist="50800" dir="2700000" algn="tl" rotWithShape="0">
                    <a:srgbClr val="000000"/>
                  </a:outerShdw>
                </a:effectLst>
              </a:defRPr>
            </a:lvl1pPr>
            <a:lvl2pPr>
              <a:defRPr sz="2800">
                <a:solidFill>
                  <a:schemeClr val="bg1"/>
                </a:solidFill>
                <a:effectLst>
                  <a:outerShdw blurRad="50800" dist="50800" dir="2700000" algn="tl" rotWithShape="0">
                    <a:srgbClr val="000000"/>
                  </a:outerShdw>
                </a:effectLst>
              </a:defRPr>
            </a:lvl2pPr>
            <a:lvl3pPr>
              <a:defRPr sz="2400">
                <a:solidFill>
                  <a:schemeClr val="bg1"/>
                </a:solidFill>
                <a:effectLst>
                  <a:outerShdw blurRad="50800" dist="50800" dir="2700000" algn="tl" rotWithShape="0">
                    <a:srgbClr val="000000"/>
                  </a:outerShdw>
                </a:effectLst>
              </a:defRPr>
            </a:lvl3pPr>
            <a:lvl4pPr>
              <a:defRPr sz="2000">
                <a:solidFill>
                  <a:schemeClr val="bg1"/>
                </a:solidFill>
                <a:effectLst>
                  <a:outerShdw blurRad="50800" dist="50800" dir="2700000" algn="tl" rotWithShape="0">
                    <a:srgbClr val="000000"/>
                  </a:outerShdw>
                </a:effectLst>
              </a:defRPr>
            </a:lvl4pPr>
            <a:lvl5pPr>
              <a:defRPr sz="2000">
                <a:solidFill>
                  <a:schemeClr val="bg1"/>
                </a:solidFill>
                <a:effectLst>
                  <a:outerShdw blurRad="50800" dist="50800" dir="2700000" algn="tl" rotWithShape="0">
                    <a:srgbClr val="000000"/>
                  </a:outerShdw>
                </a:effectLst>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110091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FFFF00"/>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792288" y="6356350"/>
            <a:ext cx="4760912"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418512" y="6492876"/>
            <a:ext cx="725488" cy="365124"/>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133728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
        <p:nvSpPr>
          <p:cNvPr id="5" name="Title 1"/>
          <p:cNvSpPr>
            <a:spLocks noGrp="1"/>
          </p:cNvSpPr>
          <p:nvPr>
            <p:ph type="title"/>
          </p:nvPr>
        </p:nvSpPr>
        <p:spPr>
          <a:xfrm>
            <a:off x="1676400" y="228600"/>
            <a:ext cx="7162800" cy="1066800"/>
          </a:xfrm>
          <a:prstGeom prst="roundRect">
            <a:avLst/>
          </a:prstGeom>
          <a:solidFill>
            <a:schemeClr val="tx2">
              <a:lumMod val="20000"/>
              <a:lumOff val="80000"/>
              <a:alpha val="11000"/>
            </a:schemeClr>
          </a:solidFill>
          <a:ln>
            <a:solidFill>
              <a:schemeClr val="tx1"/>
            </a:solidFill>
          </a:ln>
        </p:spPr>
        <p:txBody>
          <a:bodyPr/>
          <a:lstStyle>
            <a:lvl1pPr algn="ctr">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226869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
        <p:nvSpPr>
          <p:cNvPr id="6" name="Slide Number Placeholder 3"/>
          <p:cNvSpPr>
            <a:spLocks noGrp="1"/>
          </p:cNvSpPr>
          <p:nvPr>
            <p:ph type="sldNum" sz="quarter" idx="14"/>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58324844"/>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237751664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Table Layout">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152400"/>
            <a:ext cx="6400800" cy="9144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19" name="Text Placeholder 18"/>
          <p:cNvSpPr>
            <a:spLocks noGrp="1"/>
          </p:cNvSpPr>
          <p:nvPr>
            <p:ph type="body" sz="quarter" idx="12"/>
          </p:nvPr>
        </p:nvSpPr>
        <p:spPr>
          <a:xfrm>
            <a:off x="304800" y="2209800"/>
            <a:ext cx="2667000" cy="4495800"/>
          </a:xfrm>
          <a:prstGeom prst="roundRect">
            <a:avLst>
              <a:gd name="adj" fmla="val 13726"/>
            </a:avLst>
          </a:prstGeom>
          <a:solidFill>
            <a:schemeClr val="tx2">
              <a:lumMod val="20000"/>
              <a:lumOff val="80000"/>
              <a:alpha val="13000"/>
            </a:schemeClr>
          </a:solidFill>
          <a:ln w="25400">
            <a:solidFill>
              <a:schemeClr val="bg1"/>
            </a:solidFill>
          </a:ln>
          <a:effectLst>
            <a:outerShdw blurRad="50800" dist="12700" dir="5400000" algn="ctr" rotWithShape="0">
              <a:srgbClr val="000000">
                <a:alpha val="43137"/>
              </a:srgbClr>
            </a:outerShdw>
          </a:effectLst>
        </p:spPr>
        <p:txBody>
          <a:bodyPr>
            <a:normAutofit/>
          </a:bodyPr>
          <a:lstStyle>
            <a:lvl1pPr>
              <a:defRPr sz="2400" b="1">
                <a:solidFill>
                  <a:schemeClr val="bg1"/>
                </a:solidFill>
                <a:effectLst>
                  <a:outerShdw blurRad="38100" dist="38100" dir="2700000" algn="tl">
                    <a:srgbClr val="000000">
                      <a:alpha val="82000"/>
                    </a:srgbClr>
                  </a:outerShdw>
                </a:effectLst>
              </a:defRPr>
            </a:lvl1pPr>
            <a:lvl2pPr>
              <a:defRPr sz="2400" b="1">
                <a:solidFill>
                  <a:schemeClr val="bg1"/>
                </a:solidFill>
                <a:effectLst>
                  <a:outerShdw blurRad="38100" dist="38100" dir="2700000" algn="tl">
                    <a:srgbClr val="000000">
                      <a:alpha val="82000"/>
                    </a:srgbClr>
                  </a:outerShdw>
                </a:effectLst>
              </a:defRPr>
            </a:lvl2pPr>
            <a:lvl3pPr>
              <a:defRPr sz="2400" b="1">
                <a:solidFill>
                  <a:schemeClr val="bg1"/>
                </a:solidFill>
                <a:effectLst>
                  <a:outerShdw blurRad="38100" dist="38100" dir="2700000" algn="tl">
                    <a:srgbClr val="000000">
                      <a:alpha val="82000"/>
                    </a:srgbClr>
                  </a:outerShdw>
                </a:effectLst>
              </a:defRPr>
            </a:lvl3pPr>
            <a:lvl4pPr>
              <a:defRPr sz="2400" b="1">
                <a:solidFill>
                  <a:schemeClr val="bg1"/>
                </a:solidFill>
                <a:effectLst>
                  <a:outerShdw blurRad="38100" dist="38100" dir="2700000" algn="tl">
                    <a:srgbClr val="000000">
                      <a:alpha val="82000"/>
                    </a:srgbClr>
                  </a:outerShdw>
                </a:effect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0" name="Text Placeholder 18"/>
          <p:cNvSpPr>
            <a:spLocks noGrp="1"/>
          </p:cNvSpPr>
          <p:nvPr>
            <p:ph type="body" sz="quarter" idx="13"/>
          </p:nvPr>
        </p:nvSpPr>
        <p:spPr>
          <a:xfrm>
            <a:off x="3238500" y="2209800"/>
            <a:ext cx="2667000" cy="4495800"/>
          </a:xfrm>
          <a:prstGeom prst="roundRect">
            <a:avLst>
              <a:gd name="adj" fmla="val 13726"/>
            </a:avLst>
          </a:prstGeom>
          <a:solidFill>
            <a:schemeClr val="tx2">
              <a:lumMod val="20000"/>
              <a:lumOff val="80000"/>
              <a:alpha val="13000"/>
            </a:schemeClr>
          </a:solidFill>
          <a:ln w="25400">
            <a:solidFill>
              <a:schemeClr val="bg1"/>
            </a:solidFill>
          </a:ln>
          <a:effectLst>
            <a:outerShdw blurRad="50800" dist="12700" dir="5400000" algn="ctr" rotWithShape="0">
              <a:srgbClr val="000000">
                <a:alpha val="43137"/>
              </a:srgbClr>
            </a:outerShdw>
          </a:effectLst>
        </p:spPr>
        <p:txBody>
          <a:bodyPr>
            <a:normAutofit/>
          </a:bodyPr>
          <a:lstStyle>
            <a:lvl1pPr>
              <a:defRPr sz="2400" b="1">
                <a:solidFill>
                  <a:schemeClr val="bg1"/>
                </a:solidFill>
                <a:effectLst>
                  <a:outerShdw blurRad="38100" dist="38100" dir="2700000" algn="tl">
                    <a:srgbClr val="000000">
                      <a:alpha val="82000"/>
                    </a:srgbClr>
                  </a:outerShdw>
                </a:effectLst>
              </a:defRPr>
            </a:lvl1pPr>
            <a:lvl2pPr>
              <a:defRPr sz="2400" b="1">
                <a:solidFill>
                  <a:schemeClr val="bg1"/>
                </a:solidFill>
                <a:effectLst>
                  <a:outerShdw blurRad="38100" dist="38100" dir="2700000" algn="tl">
                    <a:srgbClr val="000000">
                      <a:alpha val="82000"/>
                    </a:srgbClr>
                  </a:outerShdw>
                </a:effectLst>
              </a:defRPr>
            </a:lvl2pPr>
            <a:lvl3pPr>
              <a:defRPr sz="2400" b="1">
                <a:solidFill>
                  <a:schemeClr val="bg1"/>
                </a:solidFill>
                <a:effectLst>
                  <a:outerShdw blurRad="38100" dist="38100" dir="2700000" algn="tl">
                    <a:srgbClr val="000000">
                      <a:alpha val="82000"/>
                    </a:srgbClr>
                  </a:outerShdw>
                </a:effectLst>
              </a:defRPr>
            </a:lvl3pPr>
            <a:lvl4pPr>
              <a:defRPr sz="2400" b="1">
                <a:solidFill>
                  <a:schemeClr val="bg1"/>
                </a:solidFill>
                <a:effectLst>
                  <a:outerShdw blurRad="38100" dist="38100" dir="2700000" algn="tl">
                    <a:srgbClr val="000000">
                      <a:alpha val="82000"/>
                    </a:srgbClr>
                  </a:outerShdw>
                </a:effect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1" name="Text Placeholder 18"/>
          <p:cNvSpPr>
            <a:spLocks noGrp="1"/>
          </p:cNvSpPr>
          <p:nvPr>
            <p:ph type="body" sz="quarter" idx="14"/>
          </p:nvPr>
        </p:nvSpPr>
        <p:spPr>
          <a:xfrm>
            <a:off x="6172200" y="2209800"/>
            <a:ext cx="2667000" cy="4495800"/>
          </a:xfrm>
          <a:prstGeom prst="roundRect">
            <a:avLst>
              <a:gd name="adj" fmla="val 13726"/>
            </a:avLst>
          </a:prstGeom>
          <a:solidFill>
            <a:schemeClr val="tx2">
              <a:lumMod val="20000"/>
              <a:lumOff val="80000"/>
              <a:alpha val="13000"/>
            </a:schemeClr>
          </a:solidFill>
          <a:ln w="25400">
            <a:solidFill>
              <a:schemeClr val="bg1"/>
            </a:solidFill>
          </a:ln>
          <a:effectLst>
            <a:outerShdw blurRad="50800" dist="12700" dir="5400000" algn="ctr" rotWithShape="0">
              <a:srgbClr val="000000">
                <a:alpha val="43137"/>
              </a:srgbClr>
            </a:outerShdw>
          </a:effectLst>
        </p:spPr>
        <p:txBody>
          <a:bodyPr>
            <a:normAutofit/>
          </a:bodyPr>
          <a:lstStyle>
            <a:lvl1pPr>
              <a:defRPr sz="2400" b="1">
                <a:solidFill>
                  <a:schemeClr val="bg1"/>
                </a:solidFill>
                <a:effectLst>
                  <a:outerShdw blurRad="38100" dist="38100" dir="2700000" algn="tl">
                    <a:srgbClr val="000000">
                      <a:alpha val="82000"/>
                    </a:srgbClr>
                  </a:outerShdw>
                </a:effectLst>
              </a:defRPr>
            </a:lvl1pPr>
            <a:lvl2pPr>
              <a:defRPr sz="2400" b="1">
                <a:solidFill>
                  <a:schemeClr val="bg1"/>
                </a:solidFill>
                <a:effectLst>
                  <a:outerShdw blurRad="38100" dist="38100" dir="2700000" algn="tl">
                    <a:srgbClr val="000000">
                      <a:alpha val="82000"/>
                    </a:srgbClr>
                  </a:outerShdw>
                </a:effectLst>
              </a:defRPr>
            </a:lvl2pPr>
            <a:lvl3pPr>
              <a:defRPr sz="2400" b="1">
                <a:solidFill>
                  <a:schemeClr val="bg1"/>
                </a:solidFill>
                <a:effectLst>
                  <a:outerShdw blurRad="38100" dist="38100" dir="2700000" algn="tl">
                    <a:srgbClr val="000000">
                      <a:alpha val="82000"/>
                    </a:srgbClr>
                  </a:outerShdw>
                </a:effectLst>
              </a:defRPr>
            </a:lvl3pPr>
            <a:lvl4pPr>
              <a:defRPr sz="2400" b="1">
                <a:solidFill>
                  <a:schemeClr val="bg1"/>
                </a:solidFill>
                <a:effectLst>
                  <a:outerShdw blurRad="38100" dist="38100" dir="2700000" algn="tl">
                    <a:srgbClr val="000000">
                      <a:alpha val="82000"/>
                    </a:srgbClr>
                  </a:outerShdw>
                </a:effect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Text Placeholder 13"/>
          <p:cNvSpPr>
            <a:spLocks noGrp="1"/>
          </p:cNvSpPr>
          <p:nvPr>
            <p:ph type="body" sz="quarter" idx="11"/>
          </p:nvPr>
        </p:nvSpPr>
        <p:spPr>
          <a:xfrm>
            <a:off x="1625600" y="1397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240923125"/>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496300" y="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107061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522462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315200" cy="1189038"/>
          </a:xfrm>
          <a:prstGeom prst="roundRect">
            <a:avLst/>
          </a:prstGeom>
          <a:solidFill>
            <a:schemeClr val="tx2">
              <a:lumMod val="20000"/>
              <a:lumOff val="80000"/>
              <a:alpha val="25000"/>
            </a:schemeClr>
          </a:solidFill>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oundRect">
            <a:avLst/>
          </a:prstGeom>
        </p:spPr>
        <p:txBody>
          <a:bodyPr anchor="b"/>
          <a:lstStyle>
            <a:lvl1pPr marL="0" indent="0">
              <a:buNone/>
              <a:defRPr sz="2400" b="1">
                <a:solidFill>
                  <a:schemeClr val="bg1"/>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oundRect">
            <a:avLst/>
          </a:prstGeom>
        </p:spPr>
        <p:txBody>
          <a:bodyPr anchor="b"/>
          <a:lstStyle>
            <a:lvl1pPr marL="0" indent="0">
              <a:buNone/>
              <a:defRPr sz="2400" b="1">
                <a:solidFill>
                  <a:srgbClr val="FFFFFF"/>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11"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6033571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8077200" y="6232525"/>
            <a:ext cx="1066800" cy="625475"/>
          </a:xfrm>
        </p:spPr>
        <p:txBody>
          <a:bodyPr/>
          <a:lstStyle>
            <a:lvl1pPr>
              <a:defRPr sz="20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94869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2017713" cy="1435100"/>
          </a:xfrm>
        </p:spPr>
        <p:txBody>
          <a:bodyPr anchor="ctr"/>
          <a:lstStyle>
            <a:lvl1pPr algn="l">
              <a:defRPr sz="2000" b="1">
                <a:solidFill>
                  <a:srgbClr val="F1E84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600">
                <a:solidFill>
                  <a:schemeClr val="bg1"/>
                </a:solidFill>
                <a:effectLst>
                  <a:outerShdw blurRad="50800" dist="50800" dir="2700000" algn="tl" rotWithShape="0">
                    <a:srgbClr val="000000"/>
                  </a:outerShdw>
                </a:effectLst>
              </a:defRPr>
            </a:lvl1pPr>
            <a:lvl2pPr>
              <a:defRPr sz="2800">
                <a:solidFill>
                  <a:schemeClr val="bg1"/>
                </a:solidFill>
                <a:effectLst>
                  <a:outerShdw blurRad="50800" dist="50800" dir="2700000" algn="tl" rotWithShape="0">
                    <a:srgbClr val="000000"/>
                  </a:outerShdw>
                </a:effectLst>
              </a:defRPr>
            </a:lvl2pPr>
            <a:lvl3pPr>
              <a:defRPr sz="2400">
                <a:solidFill>
                  <a:schemeClr val="bg1"/>
                </a:solidFill>
                <a:effectLst>
                  <a:outerShdw blurRad="50800" dist="50800" dir="2700000" algn="tl" rotWithShape="0">
                    <a:srgbClr val="000000"/>
                  </a:outerShdw>
                </a:effectLst>
              </a:defRPr>
            </a:lvl3pPr>
            <a:lvl4pPr>
              <a:defRPr sz="2000">
                <a:solidFill>
                  <a:schemeClr val="bg1"/>
                </a:solidFill>
                <a:effectLst>
                  <a:outerShdw blurRad="50800" dist="50800" dir="2700000" algn="tl" rotWithShape="0">
                    <a:srgbClr val="000000"/>
                  </a:outerShdw>
                </a:effectLst>
              </a:defRPr>
            </a:lvl4pPr>
            <a:lvl5pPr>
              <a:defRPr sz="2000">
                <a:solidFill>
                  <a:schemeClr val="bg1"/>
                </a:solidFill>
                <a:effectLst>
                  <a:outerShdw blurRad="50800" dist="50800" dir="2700000" algn="tl" rotWithShape="0">
                    <a:srgbClr val="000000"/>
                  </a:outerShdw>
                </a:effectLst>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957077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FFFF00"/>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792288" y="6356350"/>
            <a:ext cx="4760912"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418512" y="6492876"/>
            <a:ext cx="725488" cy="365124"/>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555904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
        <p:nvSpPr>
          <p:cNvPr id="5" name="Title 1"/>
          <p:cNvSpPr>
            <a:spLocks noGrp="1"/>
          </p:cNvSpPr>
          <p:nvPr>
            <p:ph type="title"/>
          </p:nvPr>
        </p:nvSpPr>
        <p:spPr>
          <a:xfrm>
            <a:off x="1676400" y="228600"/>
            <a:ext cx="7162800" cy="1066800"/>
          </a:xfrm>
          <a:prstGeom prst="roundRect">
            <a:avLst/>
          </a:prstGeom>
          <a:solidFill>
            <a:schemeClr val="tx2">
              <a:lumMod val="20000"/>
              <a:lumOff val="80000"/>
              <a:alpha val="11000"/>
            </a:schemeClr>
          </a:solidFill>
          <a:ln>
            <a:solidFill>
              <a:schemeClr val="tx1"/>
            </a:solidFill>
          </a:ln>
        </p:spPr>
        <p:txBody>
          <a:bodyPr/>
          <a:lstStyle>
            <a:lvl1pPr algn="ctr">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Tree>
    <p:extLst>
      <p:ext uri="{BB962C8B-B14F-4D97-AF65-F5344CB8AC3E}">
        <p14:creationId xmlns:p14="http://schemas.microsoft.com/office/powerpoint/2010/main" val="1541239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
        <p:nvSpPr>
          <p:cNvPr id="6" name="Slide Number Placeholder 3"/>
          <p:cNvSpPr>
            <a:spLocks noGrp="1"/>
          </p:cNvSpPr>
          <p:nvPr>
            <p:ph type="sldNum" sz="quarter" idx="14"/>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19452765"/>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304232902"/>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496300" y="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19276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Tree>
    <p:extLst>
      <p:ext uri="{BB962C8B-B14F-4D97-AF65-F5344CB8AC3E}">
        <p14:creationId xmlns:p14="http://schemas.microsoft.com/office/powerpoint/2010/main" val="3862905144"/>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864629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315200" cy="1189038"/>
          </a:xfrm>
          <a:prstGeom prst="roundRect">
            <a:avLst/>
          </a:prstGeom>
          <a:solidFill>
            <a:schemeClr val="tx2">
              <a:lumMod val="20000"/>
              <a:lumOff val="80000"/>
              <a:alpha val="25000"/>
            </a:schemeClr>
          </a:solidFill>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oundRect">
            <a:avLst/>
          </a:prstGeom>
        </p:spPr>
        <p:txBody>
          <a:bodyPr anchor="b"/>
          <a:lstStyle>
            <a:lvl1pPr marL="0" indent="0">
              <a:buNone/>
              <a:defRPr sz="2400" b="1">
                <a:solidFill>
                  <a:schemeClr val="bg1"/>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oundRect">
            <a:avLst/>
          </a:prstGeom>
        </p:spPr>
        <p:txBody>
          <a:bodyPr anchor="b"/>
          <a:lstStyle>
            <a:lvl1pPr marL="0" indent="0">
              <a:buNone/>
              <a:defRPr sz="2400" b="1">
                <a:solidFill>
                  <a:srgbClr val="FFFFFF"/>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11"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93866119"/>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8077200" y="6232525"/>
            <a:ext cx="1066800" cy="625475"/>
          </a:xfrm>
        </p:spPr>
        <p:txBody>
          <a:bodyPr/>
          <a:lstStyle>
            <a:lvl1pPr>
              <a:defRPr sz="20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451175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2017713" cy="1435100"/>
          </a:xfrm>
        </p:spPr>
        <p:txBody>
          <a:bodyPr anchor="ctr"/>
          <a:lstStyle>
            <a:lvl1pPr algn="l">
              <a:defRPr sz="2000" b="1">
                <a:solidFill>
                  <a:srgbClr val="F1E84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600">
                <a:solidFill>
                  <a:schemeClr val="bg1"/>
                </a:solidFill>
                <a:effectLst>
                  <a:outerShdw blurRad="50800" dist="50800" dir="2700000" algn="tl" rotWithShape="0">
                    <a:srgbClr val="000000"/>
                  </a:outerShdw>
                </a:effectLst>
              </a:defRPr>
            </a:lvl1pPr>
            <a:lvl2pPr>
              <a:defRPr sz="2800">
                <a:solidFill>
                  <a:schemeClr val="bg1"/>
                </a:solidFill>
                <a:effectLst>
                  <a:outerShdw blurRad="50800" dist="50800" dir="2700000" algn="tl" rotWithShape="0">
                    <a:srgbClr val="000000"/>
                  </a:outerShdw>
                </a:effectLst>
              </a:defRPr>
            </a:lvl2pPr>
            <a:lvl3pPr>
              <a:defRPr sz="2400">
                <a:solidFill>
                  <a:schemeClr val="bg1"/>
                </a:solidFill>
                <a:effectLst>
                  <a:outerShdw blurRad="50800" dist="50800" dir="2700000" algn="tl" rotWithShape="0">
                    <a:srgbClr val="000000"/>
                  </a:outerShdw>
                </a:effectLst>
              </a:defRPr>
            </a:lvl3pPr>
            <a:lvl4pPr>
              <a:defRPr sz="2000">
                <a:solidFill>
                  <a:schemeClr val="bg1"/>
                </a:solidFill>
                <a:effectLst>
                  <a:outerShdw blurRad="50800" dist="50800" dir="2700000" algn="tl" rotWithShape="0">
                    <a:srgbClr val="000000"/>
                  </a:outerShdw>
                </a:effectLst>
              </a:defRPr>
            </a:lvl4pPr>
            <a:lvl5pPr>
              <a:defRPr sz="2000">
                <a:solidFill>
                  <a:schemeClr val="bg1"/>
                </a:solidFill>
                <a:effectLst>
                  <a:outerShdw blurRad="50800" dist="50800" dir="2700000" algn="tl" rotWithShape="0">
                    <a:srgbClr val="000000"/>
                  </a:outerShdw>
                </a:effectLst>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46267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FFFF00"/>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792288" y="6356350"/>
            <a:ext cx="4760912"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418512" y="6492876"/>
            <a:ext cx="725488" cy="365124"/>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523764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
        <p:nvSpPr>
          <p:cNvPr id="5" name="Title 1"/>
          <p:cNvSpPr>
            <a:spLocks noGrp="1"/>
          </p:cNvSpPr>
          <p:nvPr>
            <p:ph type="title"/>
          </p:nvPr>
        </p:nvSpPr>
        <p:spPr>
          <a:xfrm>
            <a:off x="1676400" y="228600"/>
            <a:ext cx="7162800" cy="1066800"/>
          </a:xfrm>
          <a:prstGeom prst="roundRect">
            <a:avLst/>
          </a:prstGeom>
          <a:solidFill>
            <a:schemeClr val="tx2">
              <a:lumMod val="20000"/>
              <a:lumOff val="80000"/>
              <a:alpha val="11000"/>
            </a:schemeClr>
          </a:solidFill>
          <a:ln>
            <a:solidFill>
              <a:schemeClr val="tx1"/>
            </a:solidFill>
          </a:ln>
        </p:spPr>
        <p:txBody>
          <a:bodyPr/>
          <a:lstStyle>
            <a:lvl1pPr algn="ctr">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Tree>
    <p:extLst>
      <p:ext uri="{BB962C8B-B14F-4D97-AF65-F5344CB8AC3E}">
        <p14:creationId xmlns:p14="http://schemas.microsoft.com/office/powerpoint/2010/main" val="39733166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
        <p:nvSpPr>
          <p:cNvPr id="6" name="Slide Number Placeholder 3"/>
          <p:cNvSpPr>
            <a:spLocks noGrp="1"/>
          </p:cNvSpPr>
          <p:nvPr>
            <p:ph type="sldNum" sz="quarter" idx="14"/>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0866968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240934139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numCol="3">
            <a:normAutofit/>
          </a:bodyPr>
          <a:lstStyle>
            <a:lvl1pPr>
              <a:defRPr sz="1800" b="1">
                <a:solidFill>
                  <a:schemeClr val="bg1"/>
                </a:solidFill>
                <a:effectLst>
                  <a:outerShdw blurRad="50800" dist="63500" dir="5400000" algn="ctr" rotWithShape="0">
                    <a:schemeClr val="tx1"/>
                  </a:outerShdw>
                </a:effectLst>
              </a:defRPr>
            </a:lvl1pPr>
            <a:lvl2pPr>
              <a:defRPr sz="1600" b="1">
                <a:solidFill>
                  <a:schemeClr val="bg1"/>
                </a:solidFill>
                <a:effectLst>
                  <a:outerShdw blurRad="50800" dist="63500" dir="5400000" algn="ctr" rotWithShape="0">
                    <a:schemeClr val="tx1"/>
                  </a:outerShdw>
                </a:effectLst>
              </a:defRPr>
            </a:lvl2pPr>
            <a:lvl3pPr>
              <a:defRPr sz="1600" b="1">
                <a:solidFill>
                  <a:schemeClr val="bg1"/>
                </a:solidFill>
                <a:effectLst>
                  <a:outerShdw blurRad="50800" dist="63500" dir="5400000" algn="ctr" rotWithShape="0">
                    <a:schemeClr val="tx1"/>
                  </a:outerShdw>
                </a:effectLst>
              </a:defRPr>
            </a:lvl3pPr>
            <a:lvl4pPr>
              <a:defRPr sz="1600" b="1">
                <a:solidFill>
                  <a:schemeClr val="bg1"/>
                </a:solidFill>
                <a:effectLst>
                  <a:outerShdw blurRad="50800" dist="63500" dir="5400000" algn="ctr" rotWithShape="0">
                    <a:schemeClr val="tx1"/>
                  </a:outerShdw>
                </a:effectLst>
              </a:defRPr>
            </a:lvl4pPr>
            <a:lvl5pPr>
              <a:defRPr sz="1600" b="1">
                <a:solidFill>
                  <a:schemeClr val="bg1"/>
                </a:solidFill>
                <a:effectLst>
                  <a:outerShdw blurRad="50800" dist="63500" dir="5400000" algn="ctr" rotWithShape="0">
                    <a:schemeClr val="tx1"/>
                  </a:outerShdw>
                </a:effectLst>
              </a:defRPr>
            </a:lvl5pPr>
          </a:lstStyle>
          <a:p>
            <a:pPr lvl="0"/>
            <a:r>
              <a:rPr lang="en-US" smtClean="0"/>
              <a:t>Click to edit Master text styles</a:t>
            </a:r>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Tree>
    <p:extLst>
      <p:ext uri="{BB962C8B-B14F-4D97-AF65-F5344CB8AC3E}">
        <p14:creationId xmlns:p14="http://schemas.microsoft.com/office/powerpoint/2010/main" val="38629051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40774911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a:prstGeom prst="rect">
            <a:avLst/>
          </a:prstGeo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6858000" y="6356350"/>
            <a:ext cx="762000" cy="365125"/>
          </a:xfrm>
          <a:prstGeom prst="rect">
            <a:avLst/>
          </a:prstGeom>
        </p:spPr>
        <p:txBody>
          <a:bodyPr/>
          <a:lstStyle>
            <a:lvl1pPr>
              <a:defRPr>
                <a:solidFill>
                  <a:srgbClr val="2868BA"/>
                </a:solidFill>
              </a:defRPr>
            </a:lvl1pPr>
          </a:lstStyle>
          <a:p>
            <a:fld id="{09F307A9-962B-D343-AB25-FB6922D86A3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a:prstGeom prst="rect">
            <a:avLst/>
          </a:prstGeo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6858000" y="6356350"/>
            <a:ext cx="762000" cy="365125"/>
          </a:xfrm>
          <a:prstGeom prst="rect">
            <a:avLst/>
          </a:prstGeom>
        </p:spPr>
        <p:txBody>
          <a:bodyPr/>
          <a:lstStyle>
            <a:lvl1pPr>
              <a:defRPr>
                <a:solidFill>
                  <a:srgbClr val="2868BA"/>
                </a:solidFill>
              </a:defRPr>
            </a:lvl1pPr>
          </a:lstStyle>
          <a:p>
            <a:fld id="{09F307A9-962B-D343-AB25-FB6922D86A3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1.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3.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5.png"/><Relationship Id="rId5" Type="http://schemas.openxmlformats.org/officeDocument/2006/relationships/slideLayout" Target="../slideLayouts/slideLayout26.xml"/><Relationship Id="rId10" Type="http://schemas.openxmlformats.org/officeDocument/2006/relationships/theme" Target="../theme/theme3.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image" Target="../media/image5.png"/><Relationship Id="rId5" Type="http://schemas.openxmlformats.org/officeDocument/2006/relationships/slideLayout" Target="../slideLayouts/slideLayout35.xml"/><Relationship Id="rId10" Type="http://schemas.openxmlformats.org/officeDocument/2006/relationships/theme" Target="../theme/theme4.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image" Target="../media/image5.png"/><Relationship Id="rId5" Type="http://schemas.openxmlformats.org/officeDocument/2006/relationships/slideLayout" Target="../slideLayouts/slideLayout44.xml"/><Relationship Id="rId10" Type="http://schemas.openxmlformats.org/officeDocument/2006/relationships/theme" Target="../theme/theme5.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image" Target="../media/image5.png"/><Relationship Id="rId5" Type="http://schemas.openxmlformats.org/officeDocument/2006/relationships/slideLayout" Target="../slideLayouts/slideLayout53.xml"/><Relationship Id="rId10" Type="http://schemas.openxmlformats.org/officeDocument/2006/relationships/theme" Target="../theme/theme6.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Picture 7"/>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03201" y="-304800"/>
            <a:ext cx="9804401" cy="7620000"/>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772400" y="0"/>
            <a:ext cx="1371600" cy="1371600"/>
          </a:xfrm>
          <a:prstGeom prst="rect">
            <a:avLst/>
          </a:prstGeom>
        </p:spPr>
      </p:pic>
      <p:pic>
        <p:nvPicPr>
          <p:cNvPr id="12" name="Picture 11"/>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 y="160482"/>
            <a:ext cx="1524001" cy="1040601"/>
          </a:xfrm>
          <a:prstGeom prst="rect">
            <a:avLst/>
          </a:prstGeom>
        </p:spPr>
      </p:pic>
    </p:spTree>
    <p:extLst>
      <p:ext uri="{BB962C8B-B14F-4D97-AF65-F5344CB8AC3E}">
        <p14:creationId xmlns:p14="http://schemas.microsoft.com/office/powerpoint/2010/main" val="1966624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8" r:id="rId6"/>
    <p:sldLayoutId id="2147483657" r:id="rId7"/>
    <p:sldLayoutId id="2147483659" r:id="rId8"/>
    <p:sldLayoutId id="2147483661" r:id="rId9"/>
    <p:sldLayoutId id="2147483663"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Picture 7"/>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03201" y="-304800"/>
            <a:ext cx="9804401" cy="7620000"/>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772400" y="0"/>
            <a:ext cx="1371600" cy="1371600"/>
          </a:xfrm>
          <a:prstGeom prst="rect">
            <a:avLst/>
          </a:prstGeom>
        </p:spPr>
      </p:pic>
      <p:pic>
        <p:nvPicPr>
          <p:cNvPr id="12" name="Picture 11"/>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 y="160482"/>
            <a:ext cx="1524001" cy="1040601"/>
          </a:xfrm>
          <a:prstGeom prst="rect">
            <a:avLst/>
          </a:prstGeom>
        </p:spPr>
      </p:pic>
    </p:spTree>
    <p:extLst>
      <p:ext uri="{BB962C8B-B14F-4D97-AF65-F5344CB8AC3E}">
        <p14:creationId xmlns:p14="http://schemas.microsoft.com/office/powerpoint/2010/main" val="340819204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09F307A9-962B-D343-AB25-FB6922D86A32}" type="slidenum">
              <a:rPr lang="en-US" smtClean="0">
                <a:solidFill>
                  <a:prstClr val="black">
                    <a:tint val="75000"/>
                  </a:prstClr>
                </a:solidFill>
              </a:rPr>
              <a:pPr defTabSz="457200"/>
              <a:t>‹#›</a:t>
            </a:fld>
            <a:endParaRPr lang="en-US" dirty="0">
              <a:solidFill>
                <a:prstClr val="black">
                  <a:tint val="75000"/>
                </a:prstClr>
              </a:solidFill>
            </a:endParaRPr>
          </a:p>
        </p:txBody>
      </p:sp>
      <p:pic>
        <p:nvPicPr>
          <p:cNvPr id="7" name="Picture 6" descr="IDRN_background_v2.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2409" y="-152398"/>
            <a:ext cx="9776650" cy="7485248"/>
          </a:xfrm>
          <a:prstGeom prst="rect">
            <a:avLst/>
          </a:prstGeom>
        </p:spPr>
      </p:pic>
    </p:spTree>
    <p:extLst>
      <p:ext uri="{BB962C8B-B14F-4D97-AF65-F5344CB8AC3E}">
        <p14:creationId xmlns:p14="http://schemas.microsoft.com/office/powerpoint/2010/main" val="33796438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09F307A9-962B-D343-AB25-FB6922D86A32}" type="slidenum">
              <a:rPr lang="en-US" smtClean="0">
                <a:solidFill>
                  <a:prstClr val="black">
                    <a:tint val="75000"/>
                  </a:prstClr>
                </a:solidFill>
              </a:rPr>
              <a:pPr defTabSz="457200"/>
              <a:t>‹#›</a:t>
            </a:fld>
            <a:endParaRPr lang="en-US" dirty="0">
              <a:solidFill>
                <a:prstClr val="black">
                  <a:tint val="75000"/>
                </a:prstClr>
              </a:solidFill>
            </a:endParaRPr>
          </a:p>
        </p:txBody>
      </p:sp>
      <p:pic>
        <p:nvPicPr>
          <p:cNvPr id="7" name="Picture 6" descr="IDRN_background_v2.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2409" y="-152398"/>
            <a:ext cx="9776650" cy="7485248"/>
          </a:xfrm>
          <a:prstGeom prst="rect">
            <a:avLst/>
          </a:prstGeom>
        </p:spPr>
      </p:pic>
    </p:spTree>
    <p:extLst>
      <p:ext uri="{BB962C8B-B14F-4D97-AF65-F5344CB8AC3E}">
        <p14:creationId xmlns:p14="http://schemas.microsoft.com/office/powerpoint/2010/main" val="132142375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09F307A9-962B-D343-AB25-FB6922D86A32}" type="slidenum">
              <a:rPr lang="en-US" smtClean="0">
                <a:solidFill>
                  <a:prstClr val="black">
                    <a:tint val="75000"/>
                  </a:prstClr>
                </a:solidFill>
              </a:rPr>
              <a:pPr defTabSz="457200"/>
              <a:t>‹#›</a:t>
            </a:fld>
            <a:endParaRPr lang="en-US" dirty="0">
              <a:solidFill>
                <a:prstClr val="black">
                  <a:tint val="75000"/>
                </a:prstClr>
              </a:solidFill>
            </a:endParaRPr>
          </a:p>
        </p:txBody>
      </p:sp>
      <p:pic>
        <p:nvPicPr>
          <p:cNvPr id="7" name="Picture 6" descr="IDRN_background_v2.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2409" y="-152398"/>
            <a:ext cx="9776650" cy="7485248"/>
          </a:xfrm>
          <a:prstGeom prst="rect">
            <a:avLst/>
          </a:prstGeom>
        </p:spPr>
      </p:pic>
    </p:spTree>
    <p:extLst>
      <p:ext uri="{BB962C8B-B14F-4D97-AF65-F5344CB8AC3E}">
        <p14:creationId xmlns:p14="http://schemas.microsoft.com/office/powerpoint/2010/main" val="217037638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09F307A9-962B-D343-AB25-FB6922D86A32}" type="slidenum">
              <a:rPr lang="en-US" smtClean="0">
                <a:solidFill>
                  <a:prstClr val="black">
                    <a:tint val="75000"/>
                  </a:prstClr>
                </a:solidFill>
              </a:rPr>
              <a:pPr defTabSz="457200"/>
              <a:t>‹#›</a:t>
            </a:fld>
            <a:endParaRPr lang="en-US" dirty="0">
              <a:solidFill>
                <a:prstClr val="black">
                  <a:tint val="75000"/>
                </a:prstClr>
              </a:solidFill>
            </a:endParaRPr>
          </a:p>
        </p:txBody>
      </p:sp>
      <p:pic>
        <p:nvPicPr>
          <p:cNvPr id="7" name="Picture 6" descr="IDRN_background_v2.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2409" y="-152398"/>
            <a:ext cx="9776650" cy="7485248"/>
          </a:xfrm>
          <a:prstGeom prst="rect">
            <a:avLst/>
          </a:prstGeom>
        </p:spPr>
      </p:pic>
    </p:spTree>
    <p:extLst>
      <p:ext uri="{BB962C8B-B14F-4D97-AF65-F5344CB8AC3E}">
        <p14:creationId xmlns:p14="http://schemas.microsoft.com/office/powerpoint/2010/main" val="318698293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1.xml"/><Relationship Id="rId1" Type="http://schemas.openxmlformats.org/officeDocument/2006/relationships/slideLayout" Target="../slideLayouts/slideLayout5.xml"/><Relationship Id="rId5" Type="http://schemas.openxmlformats.org/officeDocument/2006/relationships/image" Target="../media/image79.jpeg"/><Relationship Id="rId4" Type="http://schemas.openxmlformats.org/officeDocument/2006/relationships/image" Target="../media/image78.emf"/></Relationships>
</file>

<file path=ppt/slides/_rels/slide10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image" Target="../media/image88.gif"/><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image" Target="../media/image93.png"/><Relationship Id="rId1" Type="http://schemas.openxmlformats.org/officeDocument/2006/relationships/slideLayout" Target="../slideLayouts/slideLayout5.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image" Target="../media/image104.png"/><Relationship Id="rId1" Type="http://schemas.openxmlformats.org/officeDocument/2006/relationships/slideLayout" Target="../slideLayouts/slideLayout5.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13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7.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vmlDrawing" Target="../drawings/vmlDrawing2.vml"/><Relationship Id="rId4" Type="http://schemas.openxmlformats.org/officeDocument/2006/relationships/image" Target="../media/image118.wmf"/></Relationships>
</file>

<file path=ppt/slides/_rels/slide142.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3" Type="http://schemas.openxmlformats.org/officeDocument/2006/relationships/image" Target="../media/image123.gif"/><Relationship Id="rId2" Type="http://schemas.openxmlformats.org/officeDocument/2006/relationships/image" Target="../media/image122.gif"/><Relationship Id="rId1" Type="http://schemas.openxmlformats.org/officeDocument/2006/relationships/slideLayout" Target="../slideLayouts/slideLayout5.xml"/><Relationship Id="rId4" Type="http://schemas.openxmlformats.org/officeDocument/2006/relationships/image" Target="../media/image124.gif"/></Relationships>
</file>

<file path=ppt/slides/_rels/slide146.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8" Type="http://schemas.openxmlformats.org/officeDocument/2006/relationships/image" Target="../media/image133.gif"/><Relationship Id="rId3" Type="http://schemas.openxmlformats.org/officeDocument/2006/relationships/image" Target="../media/image128.gif"/><Relationship Id="rId7" Type="http://schemas.openxmlformats.org/officeDocument/2006/relationships/image" Target="../media/image132.gif"/><Relationship Id="rId2" Type="http://schemas.openxmlformats.org/officeDocument/2006/relationships/image" Target="../media/image127.gif"/><Relationship Id="rId1" Type="http://schemas.openxmlformats.org/officeDocument/2006/relationships/slideLayout" Target="../slideLayouts/slideLayout5.xml"/><Relationship Id="rId6" Type="http://schemas.openxmlformats.org/officeDocument/2006/relationships/image" Target="../media/image131.gif"/><Relationship Id="rId5" Type="http://schemas.openxmlformats.org/officeDocument/2006/relationships/image" Target="../media/image130.gif"/><Relationship Id="rId4" Type="http://schemas.openxmlformats.org/officeDocument/2006/relationships/image" Target="../media/image129.gif"/></Relationships>
</file>

<file path=ppt/slides/_rels/slide14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3" Type="http://schemas.openxmlformats.org/officeDocument/2006/relationships/image" Target="../media/image137.gif"/><Relationship Id="rId2" Type="http://schemas.openxmlformats.org/officeDocument/2006/relationships/image" Target="../media/image136.png"/><Relationship Id="rId1" Type="http://schemas.openxmlformats.org/officeDocument/2006/relationships/slideLayout" Target="../slideLayouts/slideLayout5.xml"/><Relationship Id="rId4" Type="http://schemas.openxmlformats.org/officeDocument/2006/relationships/image" Target="../media/image138.jpe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image" Target="../media/image140.gif"/><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60.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177.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80.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5.xml"/></Relationships>
</file>

<file path=ppt/slides/_rels/slide184.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5.xml"/></Relationships>
</file>

<file path=ppt/slides/_rels/slide187.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5.xml"/></Relationships>
</file>

<file path=ppt/slides/_rels/slide188.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5.xml"/></Relationships>
</file>

<file path=ppt/slides/_rels/slide189.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0.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2.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5.xml"/></Relationships>
</file>

<file path=ppt/slides/_rels/slide193.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5.xml"/></Relationships>
</file>

<file path=ppt/slides/_rels/slide194.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5.xml"/></Relationships>
</file>

<file path=ppt/slides/_rels/slide195.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5.xml"/></Relationships>
</file>

<file path=ppt/slides/_rels/slide196.xml.rels><?xml version="1.0" encoding="UTF-8" standalone="yes"?>
<Relationships xmlns="http://schemas.openxmlformats.org/package/2006/relationships"><Relationship Id="rId3" Type="http://schemas.openxmlformats.org/officeDocument/2006/relationships/image" Target="../media/image178.jpeg"/><Relationship Id="rId7" Type="http://schemas.openxmlformats.org/officeDocument/2006/relationships/image" Target="../media/image182.png"/><Relationship Id="rId2" Type="http://schemas.openxmlformats.org/officeDocument/2006/relationships/image" Target="../media/image177.jpeg"/><Relationship Id="rId1" Type="http://schemas.openxmlformats.org/officeDocument/2006/relationships/slideLayout" Target="../slideLayouts/slideLayout2.xml"/><Relationship Id="rId6" Type="http://schemas.openxmlformats.org/officeDocument/2006/relationships/image" Target="../media/image181.jpeg"/><Relationship Id="rId5" Type="http://schemas.openxmlformats.org/officeDocument/2006/relationships/image" Target="../media/image180.jpeg"/><Relationship Id="rId4" Type="http://schemas.openxmlformats.org/officeDocument/2006/relationships/image" Target="../media/image179.jpeg"/></Relationships>
</file>

<file path=ppt/slides/_rels/slide197.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5.xml"/></Relationships>
</file>

<file path=ppt/slides/_rels/slide198.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5.xml"/></Relationships>
</file>

<file path=ppt/slides/_rels/slide199.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00.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5.xml"/></Relationships>
</file>

<file path=ppt/slides/_rels/slide201.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41.xml"/><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44.png"/><Relationship Id="rId4" Type="http://schemas.openxmlformats.org/officeDocument/2006/relationships/oleObject" Target="../embeddings/oleObject1.bin"/></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DRN_Logo_MWDraf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6800" y="76200"/>
            <a:ext cx="6858000" cy="6858000"/>
          </a:xfrm>
          <a:prstGeom prst="rect">
            <a:avLst/>
          </a:prstGeom>
        </p:spPr>
      </p:pic>
    </p:spTree>
    <p:extLst>
      <p:ext uri="{BB962C8B-B14F-4D97-AF65-F5344CB8AC3E}">
        <p14:creationId xmlns:p14="http://schemas.microsoft.com/office/powerpoint/2010/main" val="447838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 y="2514600"/>
            <a:ext cx="8610600"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152400"/>
            <a:ext cx="6400800" cy="990600"/>
          </a:xfrm>
          <a:prstGeom prst="roundRect">
            <a:avLst/>
          </a:prstGeom>
          <a:solidFill>
            <a:schemeClr val="tx2">
              <a:lumMod val="20000"/>
              <a:lumOff val="80000"/>
              <a:alpha val="41000"/>
            </a:schemeClr>
          </a:solidFill>
          <a:ln w="25400">
            <a:solidFill>
              <a:schemeClr val="bg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IDRN</a:t>
            </a:r>
          </a:p>
        </p:txBody>
      </p:sp>
      <p:sp>
        <p:nvSpPr>
          <p:cNvPr id="4" name="Title 1"/>
          <p:cNvSpPr txBox="1">
            <a:spLocks/>
          </p:cNvSpPr>
          <p:nvPr/>
        </p:nvSpPr>
        <p:spPr>
          <a:xfrm>
            <a:off x="381000" y="1676400"/>
            <a:ext cx="8458200" cy="731838"/>
          </a:xfrm>
          <a:prstGeom prst="roundRect">
            <a:avLst/>
          </a:prstGeom>
          <a:solidFill>
            <a:schemeClr val="tx2">
              <a:lumMod val="20000"/>
              <a:lumOff val="80000"/>
              <a:alpha val="18000"/>
            </a:schemeClr>
          </a:solidFill>
          <a:ln w="25400">
            <a:solidFill>
              <a:schemeClr val="bg1"/>
            </a:solidFill>
          </a:ln>
        </p:spPr>
        <p:txBody>
          <a:bodyPr vert="horz" lIns="91440" tIns="45720" rIns="91440" bIns="45720" rtlCol="0" anchor="ctr">
            <a:normAutofit/>
          </a:bodyPr>
          <a:lstStyle/>
          <a:p>
            <a:pPr algn="ctr">
              <a:lnSpc>
                <a:spcPts val="4400"/>
              </a:lnSpc>
              <a:spcBef>
                <a:spcPct val="0"/>
              </a:spcBef>
            </a:pPr>
            <a:r>
              <a:rPr kumimoji="0" lang="ko-KR" altLang="en-US" sz="4000" b="1" i="0" u="none" strike="noStrike" kern="1200" normalizeH="0" noProof="0" dirty="0" smtClean="0">
                <a:ln w="18415" cmpd="sng">
                  <a:solidFill>
                    <a:srgbClr val="FFFFFF"/>
                  </a:solidFill>
                  <a:prstDash val="solid"/>
                </a:ln>
                <a:solidFill>
                  <a:prstClr val="white"/>
                </a:solidFill>
                <a:effectLst>
                  <a:outerShdw blurRad="50800" dist="50800" dir="2700000" algn="tl" rotWithShape="0">
                    <a:srgbClr val="000000"/>
                  </a:outerShdw>
                </a:effectLst>
                <a:uLnTx/>
                <a:uFillTx/>
                <a:latin typeface="+mj-lt"/>
                <a:ea typeface="+mj-ea"/>
                <a:cs typeface="+mj-cs"/>
              </a:rPr>
              <a:t>국제재난구조네트워크</a:t>
            </a:r>
            <a:endParaRPr kumimoji="0" lang="en-US" sz="4000" i="0" u="none" strike="noStrike" kern="1200" normalizeH="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Tree>
    <p:extLst>
      <p:ext uri="{BB962C8B-B14F-4D97-AF65-F5344CB8AC3E}">
        <p14:creationId xmlns:p14="http://schemas.microsoft.com/office/powerpoint/2010/main" val="2526896699"/>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배급</a:t>
            </a:r>
            <a:endParaRPr lang="en-US" dirty="0"/>
          </a:p>
        </p:txBody>
      </p:sp>
      <p:sp>
        <p:nvSpPr>
          <p:cNvPr id="3" name="Text Placeholder 2"/>
          <p:cNvSpPr>
            <a:spLocks noGrp="1"/>
          </p:cNvSpPr>
          <p:nvPr>
            <p:ph type="body" sz="quarter" idx="11"/>
          </p:nvPr>
        </p:nvSpPr>
        <p:spPr/>
        <p:txBody>
          <a:bodyPr/>
          <a:lstStyle/>
          <a:p>
            <a:r>
              <a:rPr lang="ko-KR" altLang="en-US" dirty="0"/>
              <a:t>장소</a:t>
            </a:r>
            <a:r>
              <a:rPr lang="en-US" altLang="ko-KR" dirty="0"/>
              <a:t>-</a:t>
            </a:r>
            <a:r>
              <a:rPr lang="ko-KR" altLang="en-US" dirty="0"/>
              <a:t>어디에 </a:t>
            </a:r>
            <a:r>
              <a:rPr lang="ko-KR" altLang="en-US" dirty="0" smtClean="0"/>
              <a:t>전달해야 할까</a:t>
            </a:r>
            <a:r>
              <a:rPr lang="en-US" dirty="0" smtClean="0"/>
              <a:t>?</a:t>
            </a:r>
            <a:endParaRPr lang="en-US" dirty="0"/>
          </a:p>
        </p:txBody>
      </p:sp>
      <p:sp>
        <p:nvSpPr>
          <p:cNvPr id="4" name="Text Placeholder 3"/>
          <p:cNvSpPr>
            <a:spLocks noGrp="1"/>
          </p:cNvSpPr>
          <p:nvPr>
            <p:ph type="body" sz="quarter" idx="12"/>
          </p:nvPr>
        </p:nvSpPr>
        <p:spPr/>
        <p:txBody>
          <a:bodyPr>
            <a:normAutofit fontScale="85000" lnSpcReduction="20000"/>
          </a:bodyPr>
          <a:lstStyle/>
          <a:p>
            <a:pPr>
              <a:spcAft>
                <a:spcPts val="600"/>
              </a:spcAft>
            </a:pPr>
            <a:r>
              <a:rPr lang="ko-KR" altLang="en-US" dirty="0"/>
              <a:t>지역 사회와 가까운 </a:t>
            </a:r>
            <a:r>
              <a:rPr lang="ko-KR" altLang="en-US" dirty="0" smtClean="0"/>
              <a:t>곳 선택</a:t>
            </a:r>
            <a:r>
              <a:rPr lang="en-US" dirty="0" smtClean="0"/>
              <a:t>.</a:t>
            </a:r>
            <a:endParaRPr lang="en-US" dirty="0"/>
          </a:p>
          <a:p>
            <a:pPr>
              <a:spcAft>
                <a:spcPts val="600"/>
              </a:spcAft>
            </a:pPr>
            <a:r>
              <a:rPr lang="ko-KR" altLang="en-US" dirty="0"/>
              <a:t>위치선정은 매우 </a:t>
            </a:r>
            <a:r>
              <a:rPr lang="ko-KR" altLang="en-US" dirty="0" smtClean="0"/>
              <a:t>중요하다</a:t>
            </a:r>
            <a:endParaRPr lang="en-US" dirty="0"/>
          </a:p>
          <a:p>
            <a:pPr>
              <a:spcAft>
                <a:spcPts val="600"/>
              </a:spcAft>
            </a:pPr>
            <a:r>
              <a:rPr lang="ko-KR" altLang="en-US" dirty="0"/>
              <a:t>배급활동을 하는 장소를 명확히 정 </a:t>
            </a:r>
            <a:r>
              <a:rPr lang="ko-KR" altLang="en-US" dirty="0" smtClean="0"/>
              <a:t>해야 한다</a:t>
            </a:r>
            <a:endParaRPr lang="en-US" dirty="0"/>
          </a:p>
          <a:p>
            <a:pPr>
              <a:spcAft>
                <a:spcPts val="600"/>
              </a:spcAft>
            </a:pPr>
            <a:r>
              <a:rPr lang="ko-KR" altLang="en-US" dirty="0"/>
              <a:t>주민들이 원활하게 이동할 수 있어야 </a:t>
            </a:r>
            <a:r>
              <a:rPr lang="ko-KR" altLang="en-US" dirty="0" smtClean="0"/>
              <a:t>한다</a:t>
            </a:r>
            <a:endParaRPr lang="en-US" dirty="0"/>
          </a:p>
          <a:p>
            <a:pPr>
              <a:spcAft>
                <a:spcPts val="600"/>
              </a:spcAft>
            </a:pPr>
            <a:r>
              <a:rPr lang="ko-KR" altLang="en-US" dirty="0"/>
              <a:t>출입구가 명확해야 </a:t>
            </a:r>
            <a:r>
              <a:rPr lang="ko-KR" altLang="en-US" dirty="0" smtClean="0"/>
              <a:t>한다</a:t>
            </a:r>
            <a:endParaRPr lang="en-US" dirty="0"/>
          </a:p>
          <a:p>
            <a:pPr>
              <a:spcAft>
                <a:spcPts val="600"/>
              </a:spcAft>
            </a:pPr>
            <a:r>
              <a:rPr lang="ko-KR" altLang="en-US" dirty="0"/>
              <a:t>지역 사회의 도움을 </a:t>
            </a:r>
            <a:r>
              <a:rPr lang="ko-KR" altLang="en-US" dirty="0" smtClean="0"/>
              <a:t>받을 것</a:t>
            </a:r>
            <a:endParaRPr lang="en-US" dirty="0"/>
          </a:p>
          <a:p>
            <a:pPr>
              <a:spcAft>
                <a:spcPts val="600"/>
              </a:spcAft>
            </a:pPr>
            <a:r>
              <a:rPr lang="ko-KR" altLang="en-US" dirty="0" smtClean="0"/>
              <a:t>지역 보호</a:t>
            </a:r>
            <a:endParaRPr lang="en-US" dirty="0"/>
          </a:p>
          <a:p>
            <a:endParaRPr lang="en-US" dirty="0"/>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19011" y="1524000"/>
            <a:ext cx="2578659"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204195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배급</a:t>
            </a:r>
            <a:endParaRPr lang="en-US" dirty="0"/>
          </a:p>
        </p:txBody>
      </p:sp>
      <p:pic>
        <p:nvPicPr>
          <p:cNvPr id="1025" name="Picture 72" descr="Distr boa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9746" y="1371600"/>
            <a:ext cx="3759854" cy="21018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a:stretch>
            <a:fillRect/>
          </a:stretch>
        </p:blipFill>
        <p:spPr>
          <a:xfrm>
            <a:off x="4876800" y="1371600"/>
            <a:ext cx="3581400" cy="2124032"/>
          </a:xfrm>
          <a:prstGeom prst="rect">
            <a:avLst/>
          </a:prstGeom>
          <a:ln>
            <a:noFill/>
          </a:ln>
          <a:effectLst>
            <a:outerShdw blurRad="292100" dist="139700" dir="2700000" algn="tl" rotWithShape="0">
              <a:srgbClr val="333333">
                <a:alpha val="65000"/>
              </a:srgbClr>
            </a:outerShdw>
          </a:effectLst>
        </p:spPr>
      </p:pic>
      <p:pic>
        <p:nvPicPr>
          <p:cNvPr id="8" name="Picture 1" descr="dist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819400" y="4154190"/>
            <a:ext cx="3233738" cy="21704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
          <p:cNvSpPr>
            <a:spLocks noGrp="1"/>
          </p:cNvSpPr>
          <p:nvPr>
            <p:ph type="body" sz="quarter" idx="11"/>
          </p:nvPr>
        </p:nvSpPr>
        <p:spPr>
          <a:xfrm>
            <a:off x="1828800" y="6400800"/>
            <a:ext cx="5105400" cy="457200"/>
          </a:xfrm>
        </p:spPr>
        <p:txBody>
          <a:bodyPr>
            <a:normAutofit fontScale="77500" lnSpcReduction="20000"/>
          </a:bodyPr>
          <a:lstStyle/>
          <a:p>
            <a:r>
              <a:rPr lang="ko-KR" altLang="en-US" dirty="0" smtClean="0"/>
              <a:t>지형 특성을 이용한 배급</a:t>
            </a:r>
            <a:endParaRPr lang="en-US" dirty="0"/>
          </a:p>
        </p:txBody>
      </p:sp>
      <p:sp>
        <p:nvSpPr>
          <p:cNvPr id="12" name="Text Placeholder 2"/>
          <p:cNvSpPr>
            <a:spLocks noGrp="1"/>
          </p:cNvSpPr>
          <p:nvPr>
            <p:ph type="body" sz="quarter" idx="11"/>
          </p:nvPr>
        </p:nvSpPr>
        <p:spPr>
          <a:xfrm>
            <a:off x="4800600" y="3581400"/>
            <a:ext cx="3733800" cy="457200"/>
          </a:xfrm>
        </p:spPr>
        <p:txBody>
          <a:bodyPr>
            <a:normAutofit fontScale="77500" lnSpcReduction="20000"/>
          </a:bodyPr>
          <a:lstStyle/>
          <a:p>
            <a:r>
              <a:rPr lang="ko-KR" altLang="en-US" dirty="0" smtClean="0"/>
              <a:t>건물을 통한 배급</a:t>
            </a:r>
            <a:endParaRPr lang="en-US" dirty="0"/>
          </a:p>
        </p:txBody>
      </p:sp>
      <p:sp>
        <p:nvSpPr>
          <p:cNvPr id="13" name="Text Placeholder 2"/>
          <p:cNvSpPr>
            <a:spLocks noGrp="1"/>
          </p:cNvSpPr>
          <p:nvPr>
            <p:ph type="body" sz="quarter" idx="11"/>
          </p:nvPr>
        </p:nvSpPr>
        <p:spPr>
          <a:xfrm>
            <a:off x="685800" y="3581400"/>
            <a:ext cx="3733800" cy="457200"/>
          </a:xfrm>
        </p:spPr>
        <p:txBody>
          <a:bodyPr>
            <a:normAutofit fontScale="77500" lnSpcReduction="20000"/>
          </a:bodyPr>
          <a:lstStyle/>
          <a:p>
            <a:r>
              <a:rPr lang="ko-KR" altLang="en-US" dirty="0" smtClean="0"/>
              <a:t>배를 통한 배급</a:t>
            </a:r>
            <a:endParaRPr lang="en-US" dirty="0"/>
          </a:p>
        </p:txBody>
      </p:sp>
    </p:spTree>
    <p:extLst>
      <p:ext uri="{BB962C8B-B14F-4D97-AF65-F5344CB8AC3E}">
        <p14:creationId xmlns:p14="http://schemas.microsoft.com/office/powerpoint/2010/main" val="381039627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배급</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배급 전 업무</a:t>
            </a:r>
            <a:endParaRPr lang="en-US" dirty="0"/>
          </a:p>
        </p:txBody>
      </p:sp>
      <p:sp>
        <p:nvSpPr>
          <p:cNvPr id="4" name="Text Placeholder 3"/>
          <p:cNvSpPr>
            <a:spLocks noGrp="1"/>
          </p:cNvSpPr>
          <p:nvPr>
            <p:ph type="body" sz="quarter" idx="12"/>
          </p:nvPr>
        </p:nvSpPr>
        <p:spPr/>
        <p:txBody>
          <a:bodyPr>
            <a:normAutofit fontScale="85000" lnSpcReduction="20000"/>
          </a:bodyPr>
          <a:lstStyle/>
          <a:p>
            <a:pPr>
              <a:spcAft>
                <a:spcPts val="600"/>
              </a:spcAft>
            </a:pPr>
            <a:r>
              <a:rPr lang="ko-KR" altLang="en-US" dirty="0" smtClean="0"/>
              <a:t>수령인 등록</a:t>
            </a:r>
            <a:endParaRPr lang="en-US" dirty="0" smtClean="0"/>
          </a:p>
          <a:p>
            <a:pPr>
              <a:spcAft>
                <a:spcPts val="600"/>
              </a:spcAft>
            </a:pPr>
            <a:r>
              <a:rPr lang="ko-KR" altLang="en-US" dirty="0" smtClean="0"/>
              <a:t>수령인에게 알림</a:t>
            </a:r>
            <a:r>
              <a:rPr lang="en-US" dirty="0" smtClean="0"/>
              <a:t> (1</a:t>
            </a:r>
            <a:r>
              <a:rPr lang="ko-KR" altLang="en-US" dirty="0" smtClean="0"/>
              <a:t>주일</a:t>
            </a:r>
            <a:r>
              <a:rPr lang="en-US" dirty="0" smtClean="0"/>
              <a:t>)</a:t>
            </a:r>
          </a:p>
          <a:p>
            <a:pPr>
              <a:spcAft>
                <a:spcPts val="600"/>
              </a:spcAft>
            </a:pPr>
            <a:r>
              <a:rPr lang="ko-KR" altLang="en-US" dirty="0" smtClean="0"/>
              <a:t>배급 카드 배포</a:t>
            </a:r>
            <a:endParaRPr lang="en-US" dirty="0" smtClean="0"/>
          </a:p>
          <a:p>
            <a:pPr>
              <a:spcAft>
                <a:spcPts val="600"/>
              </a:spcAft>
            </a:pPr>
            <a:r>
              <a:rPr lang="ko-KR" altLang="en-US" dirty="0" smtClean="0"/>
              <a:t>배급 지역 평가</a:t>
            </a:r>
            <a:endParaRPr lang="en-US" dirty="0" smtClean="0"/>
          </a:p>
          <a:p>
            <a:pPr>
              <a:spcAft>
                <a:spcPts val="600"/>
              </a:spcAft>
            </a:pPr>
            <a:r>
              <a:rPr lang="ko-KR" altLang="en-US" dirty="0" smtClean="0"/>
              <a:t>배급 계획 수립</a:t>
            </a:r>
            <a:endParaRPr lang="en-US" dirty="0" smtClean="0"/>
          </a:p>
          <a:p>
            <a:pPr lvl="1">
              <a:spcAft>
                <a:spcPts val="600"/>
              </a:spcAft>
            </a:pPr>
            <a:r>
              <a:rPr lang="ko-KR" altLang="en-US" dirty="0" smtClean="0"/>
              <a:t>배급 지역 배치</a:t>
            </a:r>
            <a:endParaRPr lang="en-US" dirty="0" smtClean="0"/>
          </a:p>
          <a:p>
            <a:pPr lvl="1">
              <a:spcAft>
                <a:spcPts val="600"/>
              </a:spcAft>
            </a:pPr>
            <a:r>
              <a:rPr lang="ko-KR" altLang="en-US" dirty="0" smtClean="0"/>
              <a:t>안전 장치 마련</a:t>
            </a:r>
            <a:endParaRPr lang="en-US" dirty="0" smtClean="0"/>
          </a:p>
          <a:p>
            <a:pPr>
              <a:spcAft>
                <a:spcPts val="600"/>
              </a:spcAft>
            </a:pPr>
            <a:r>
              <a:rPr lang="ko-KR" altLang="en-US" dirty="0" smtClean="0"/>
              <a:t>구호 패키지의 판단 및  준비</a:t>
            </a:r>
            <a:endParaRPr lang="en-US" dirty="0" smtClean="0"/>
          </a:p>
          <a:p>
            <a:pPr lvl="1">
              <a:spcAft>
                <a:spcPts val="600"/>
              </a:spcAft>
            </a:pPr>
            <a:r>
              <a:rPr lang="ko-KR" altLang="en-US" dirty="0" smtClean="0"/>
              <a:t>가족 혹은 개인 단위</a:t>
            </a:r>
            <a:endParaRPr lang="en-US" dirty="0" smtClean="0"/>
          </a:p>
          <a:p>
            <a:endParaRPr lang="en-U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19011" y="1524000"/>
            <a:ext cx="2578659"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6880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dirty="0" smtClean="0"/>
              <a:t>배급</a:t>
            </a:r>
            <a:endParaRPr lang="en-US" dirty="0"/>
          </a:p>
        </p:txBody>
      </p:sp>
      <p:sp>
        <p:nvSpPr>
          <p:cNvPr id="3" name="Text Placeholder 2"/>
          <p:cNvSpPr>
            <a:spLocks noGrp="1"/>
          </p:cNvSpPr>
          <p:nvPr>
            <p:ph type="body" sz="quarter" idx="11"/>
          </p:nvPr>
        </p:nvSpPr>
        <p:spPr>
          <a:xfrm>
            <a:off x="304800" y="1447800"/>
            <a:ext cx="5892800" cy="685800"/>
          </a:xfrm>
        </p:spPr>
        <p:txBody>
          <a:bodyPr/>
          <a:lstStyle/>
          <a:p>
            <a:r>
              <a:rPr lang="ko-KR" altLang="en-US" dirty="0" smtClean="0"/>
              <a:t>배급</a:t>
            </a:r>
            <a:endParaRPr lang="en-US" dirty="0"/>
          </a:p>
        </p:txBody>
      </p:sp>
      <p:sp>
        <p:nvSpPr>
          <p:cNvPr id="4" name="Text Placeholder 3"/>
          <p:cNvSpPr>
            <a:spLocks noGrp="1"/>
          </p:cNvSpPr>
          <p:nvPr>
            <p:ph type="body" sz="quarter" idx="12"/>
          </p:nvPr>
        </p:nvSpPr>
        <p:spPr/>
        <p:txBody>
          <a:bodyPr>
            <a:normAutofit fontScale="85000" lnSpcReduction="20000"/>
          </a:bodyPr>
          <a:lstStyle/>
          <a:p>
            <a:pPr>
              <a:spcAft>
                <a:spcPts val="600"/>
              </a:spcAft>
            </a:pPr>
            <a:r>
              <a:rPr lang="ko-KR" altLang="en-US" dirty="0" smtClean="0"/>
              <a:t>여자들은 대기지역에서 모여 있는다</a:t>
            </a:r>
            <a:r>
              <a:rPr lang="en-US" altLang="ko-KR" dirty="0" smtClean="0"/>
              <a:t>. </a:t>
            </a:r>
            <a:endParaRPr lang="en-US" dirty="0" smtClean="0"/>
          </a:p>
          <a:p>
            <a:pPr>
              <a:spcAft>
                <a:spcPts val="600"/>
              </a:spcAft>
            </a:pPr>
            <a:r>
              <a:rPr lang="ko-KR" altLang="en-US" dirty="0" smtClean="0"/>
              <a:t>수령인은</a:t>
            </a:r>
            <a:r>
              <a:rPr lang="en-US" altLang="ko-KR" dirty="0" smtClean="0"/>
              <a:t> </a:t>
            </a:r>
            <a:r>
              <a:rPr lang="ko-KR" altLang="en-US" dirty="0" smtClean="0"/>
              <a:t> 구호품에 관한 통지를 받는다</a:t>
            </a:r>
            <a:r>
              <a:rPr lang="en-US" altLang="ko-KR" dirty="0" smtClean="0"/>
              <a:t>. </a:t>
            </a:r>
            <a:r>
              <a:rPr lang="ko-KR" altLang="en-US" dirty="0" smtClean="0"/>
              <a:t> </a:t>
            </a:r>
            <a:endParaRPr lang="en-US" dirty="0" smtClean="0"/>
          </a:p>
          <a:p>
            <a:pPr>
              <a:spcAft>
                <a:spcPts val="600"/>
              </a:spcAft>
            </a:pPr>
            <a:r>
              <a:rPr lang="ko-KR" altLang="en-US" dirty="0" smtClean="0"/>
              <a:t>이름이 불려진다</a:t>
            </a:r>
            <a:r>
              <a:rPr lang="en-US" altLang="ko-KR" dirty="0" smtClean="0"/>
              <a:t>.  </a:t>
            </a:r>
            <a:endParaRPr lang="en-US" dirty="0" smtClean="0"/>
          </a:p>
          <a:p>
            <a:pPr>
              <a:spcAft>
                <a:spcPts val="600"/>
              </a:spcAft>
            </a:pPr>
            <a:r>
              <a:rPr lang="ko-KR" altLang="en-US" dirty="0" smtClean="0"/>
              <a:t>등록증에 사인한다</a:t>
            </a:r>
            <a:r>
              <a:rPr lang="en-US" altLang="ko-KR" dirty="0" smtClean="0"/>
              <a:t>. </a:t>
            </a:r>
            <a:endParaRPr lang="en-US" dirty="0" smtClean="0"/>
          </a:p>
          <a:p>
            <a:pPr>
              <a:spcAft>
                <a:spcPts val="600"/>
              </a:spcAft>
            </a:pPr>
            <a:r>
              <a:rPr lang="ko-KR" altLang="en-US" dirty="0" smtClean="0"/>
              <a:t>구호품을 받는다</a:t>
            </a:r>
            <a:r>
              <a:rPr lang="en-US" altLang="ko-KR" dirty="0" smtClean="0"/>
              <a:t>. </a:t>
            </a:r>
            <a:endParaRPr lang="en-US" dirty="0" smtClean="0"/>
          </a:p>
          <a:p>
            <a:pPr>
              <a:spcAft>
                <a:spcPts val="600"/>
              </a:spcAft>
            </a:pPr>
            <a:r>
              <a:rPr lang="ko-KR" altLang="en-US" dirty="0" smtClean="0"/>
              <a:t>여성들은 안전 요원에 의하여 기다리고 있는 남성들에게 에스코트 된다</a:t>
            </a:r>
            <a:r>
              <a:rPr lang="en-US" altLang="ko-KR" dirty="0" smtClean="0"/>
              <a:t>. </a:t>
            </a:r>
            <a:endParaRPr lang="en-US" dirty="0" smtClean="0"/>
          </a:p>
          <a:p>
            <a:endParaRPr lang="en-US" dirty="0"/>
          </a:p>
        </p:txBody>
      </p:sp>
      <p:pic>
        <p:nvPicPr>
          <p:cNvPr id="531457" name="Picture 1" descr="C:\Users\DBopp\Downloads\Iligan city.JPG"/>
          <p:cNvPicPr>
            <a:picLocks noChangeAspect="1" noChangeArrowheads="1"/>
          </p:cNvPicPr>
          <p:nvPr/>
        </p:nvPicPr>
        <p:blipFill>
          <a:blip r:embed="rId2" cstate="email"/>
          <a:srcRect/>
          <a:stretch>
            <a:fillRect/>
          </a:stretch>
        </p:blipFill>
        <p:spPr bwMode="auto">
          <a:xfrm>
            <a:off x="6324600" y="1447800"/>
            <a:ext cx="2667000"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181569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배급 지역 배치</a:t>
            </a:r>
            <a:endParaRPr lang="en-US" dirty="0"/>
          </a:p>
        </p:txBody>
      </p:sp>
      <p:sp>
        <p:nvSpPr>
          <p:cNvPr id="4" name="Oval 3"/>
          <p:cNvSpPr/>
          <p:nvPr/>
        </p:nvSpPr>
        <p:spPr>
          <a:xfrm>
            <a:off x="457200" y="5562600"/>
            <a:ext cx="18288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smtClean="0">
                <a:solidFill>
                  <a:prstClr val="white"/>
                </a:solidFill>
              </a:rPr>
              <a:t>대기 구역 </a:t>
            </a:r>
            <a:endParaRPr lang="en-US" dirty="0">
              <a:solidFill>
                <a:prstClr val="white"/>
              </a:solidFill>
            </a:endParaRPr>
          </a:p>
        </p:txBody>
      </p:sp>
      <p:sp>
        <p:nvSpPr>
          <p:cNvPr id="5" name="Rectangle 4"/>
          <p:cNvSpPr/>
          <p:nvPr/>
        </p:nvSpPr>
        <p:spPr>
          <a:xfrm>
            <a:off x="990600" y="1524000"/>
            <a:ext cx="25146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smtClean="0">
                <a:solidFill>
                  <a:prstClr val="white"/>
                </a:solidFill>
              </a:rPr>
              <a:t>배급 지점 </a:t>
            </a:r>
            <a:endParaRPr lang="en-US" altLang="ko-KR" dirty="0" smtClean="0">
              <a:solidFill>
                <a:prstClr val="white"/>
              </a:solidFill>
            </a:endParaRPr>
          </a:p>
          <a:p>
            <a:pPr algn="ctr"/>
            <a:r>
              <a:rPr lang="en-US" altLang="ko-KR" dirty="0" smtClean="0">
                <a:solidFill>
                  <a:prstClr val="white"/>
                </a:solidFill>
              </a:rPr>
              <a:t>(</a:t>
            </a:r>
            <a:r>
              <a:rPr lang="en-US" dirty="0" smtClean="0">
                <a:solidFill>
                  <a:prstClr val="white"/>
                </a:solidFill>
              </a:rPr>
              <a:t>Distribution Point) </a:t>
            </a:r>
            <a:endParaRPr lang="en-US" dirty="0">
              <a:solidFill>
                <a:prstClr val="white"/>
              </a:solidFill>
            </a:endParaRPr>
          </a:p>
        </p:txBody>
      </p:sp>
      <p:sp>
        <p:nvSpPr>
          <p:cNvPr id="6" name="Oval 5"/>
          <p:cNvSpPr/>
          <p:nvPr/>
        </p:nvSpPr>
        <p:spPr>
          <a:xfrm>
            <a:off x="7010400" y="1451430"/>
            <a:ext cx="16764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smtClean="0">
                <a:solidFill>
                  <a:prstClr val="white"/>
                </a:solidFill>
              </a:rPr>
              <a:t>통과 구역</a:t>
            </a:r>
            <a:endParaRPr lang="en-US" altLang="ko-KR" dirty="0" smtClean="0">
              <a:solidFill>
                <a:prstClr val="white"/>
              </a:solidFill>
            </a:endParaRPr>
          </a:p>
        </p:txBody>
      </p:sp>
      <p:cxnSp>
        <p:nvCxnSpPr>
          <p:cNvPr id="9" name="Straight Connector 8"/>
          <p:cNvCxnSpPr/>
          <p:nvPr/>
        </p:nvCxnSpPr>
        <p:spPr>
          <a:xfrm flipV="1">
            <a:off x="1295400" y="2743200"/>
            <a:ext cx="0" cy="259080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524000" y="2743200"/>
            <a:ext cx="0" cy="259080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657600" y="2209800"/>
            <a:ext cx="3200400" cy="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657600" y="1981200"/>
            <a:ext cx="3200400" cy="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524000" y="3745468"/>
            <a:ext cx="2209800" cy="369332"/>
          </a:xfrm>
          <a:prstGeom prst="rect">
            <a:avLst/>
          </a:prstGeom>
          <a:noFill/>
        </p:spPr>
        <p:txBody>
          <a:bodyPr wrap="square" rtlCol="0">
            <a:spAutoFit/>
          </a:bodyPr>
          <a:lstStyle/>
          <a:p>
            <a:r>
              <a:rPr lang="ko-KR" altLang="en-US" dirty="0" smtClean="0">
                <a:solidFill>
                  <a:prstClr val="white"/>
                </a:solidFill>
              </a:rPr>
              <a:t>밧줄로 제한된 구역</a:t>
            </a:r>
            <a:endParaRPr lang="en-US" dirty="0">
              <a:solidFill>
                <a:prstClr val="white"/>
              </a:solidFill>
            </a:endParaRPr>
          </a:p>
        </p:txBody>
      </p:sp>
      <p:sp>
        <p:nvSpPr>
          <p:cNvPr id="22" name="TextBox 21"/>
          <p:cNvSpPr txBox="1"/>
          <p:nvPr/>
        </p:nvSpPr>
        <p:spPr>
          <a:xfrm>
            <a:off x="457200" y="2743200"/>
            <a:ext cx="2209800" cy="369332"/>
          </a:xfrm>
          <a:prstGeom prst="rect">
            <a:avLst/>
          </a:prstGeom>
          <a:noFill/>
        </p:spPr>
        <p:txBody>
          <a:bodyPr wrap="square" rtlCol="0">
            <a:spAutoFit/>
          </a:bodyPr>
          <a:lstStyle/>
          <a:p>
            <a:r>
              <a:rPr lang="ko-KR" altLang="en-US" b="1" dirty="0" smtClean="0">
                <a:solidFill>
                  <a:prstClr val="white"/>
                </a:solidFill>
                <a:effectLst>
                  <a:outerShdw blurRad="38100" dist="38100" dir="2700000" algn="tl">
                    <a:srgbClr val="000000">
                      <a:alpha val="43137"/>
                    </a:srgbClr>
                  </a:outerShdw>
                </a:effectLst>
              </a:rPr>
              <a:t>입구</a:t>
            </a:r>
            <a:endParaRPr lang="en-US" b="1" dirty="0">
              <a:solidFill>
                <a:prstClr val="white"/>
              </a:solidFill>
              <a:effectLst>
                <a:outerShdw blurRad="38100" dist="38100" dir="2700000" algn="tl">
                  <a:srgbClr val="000000">
                    <a:alpha val="43137"/>
                  </a:srgbClr>
                </a:outerShdw>
              </a:effectLst>
            </a:endParaRPr>
          </a:p>
        </p:txBody>
      </p:sp>
      <p:sp>
        <p:nvSpPr>
          <p:cNvPr id="23" name="TextBox 22"/>
          <p:cNvSpPr txBox="1"/>
          <p:nvPr/>
        </p:nvSpPr>
        <p:spPr>
          <a:xfrm>
            <a:off x="3581400" y="1524000"/>
            <a:ext cx="2209800" cy="369332"/>
          </a:xfrm>
          <a:prstGeom prst="rect">
            <a:avLst/>
          </a:prstGeom>
          <a:noFill/>
        </p:spPr>
        <p:txBody>
          <a:bodyPr wrap="square" rtlCol="0">
            <a:spAutoFit/>
          </a:bodyPr>
          <a:lstStyle/>
          <a:p>
            <a:r>
              <a:rPr lang="en-US" b="1" dirty="0" smtClean="0">
                <a:solidFill>
                  <a:prstClr val="white"/>
                </a:solidFill>
                <a:effectLst>
                  <a:outerShdw blurRad="38100" dist="38100" dir="2700000" algn="tl">
                    <a:srgbClr val="000000">
                      <a:alpha val="43137"/>
                    </a:srgbClr>
                  </a:outerShdw>
                </a:effectLst>
              </a:rPr>
              <a:t>     </a:t>
            </a:r>
            <a:r>
              <a:rPr lang="ko-KR" altLang="en-US" b="1" dirty="0" smtClean="0">
                <a:solidFill>
                  <a:prstClr val="white"/>
                </a:solidFill>
                <a:effectLst>
                  <a:outerShdw blurRad="38100" dist="38100" dir="2700000" algn="tl">
                    <a:srgbClr val="000000">
                      <a:alpha val="43137"/>
                    </a:srgbClr>
                  </a:outerShdw>
                </a:effectLst>
              </a:rPr>
              <a:t>출구</a:t>
            </a:r>
            <a:endParaRPr lang="en-US" b="1" dirty="0">
              <a:solidFill>
                <a:prstClr val="white"/>
              </a:solidFill>
              <a:effectLst>
                <a:outerShdw blurRad="38100" dist="38100" dir="2700000" algn="tl">
                  <a:srgbClr val="000000">
                    <a:alpha val="43137"/>
                  </a:srgbClr>
                </a:outerShdw>
              </a:effectLst>
            </a:endParaRPr>
          </a:p>
        </p:txBody>
      </p:sp>
      <p:sp>
        <p:nvSpPr>
          <p:cNvPr id="24" name="TextBox 23"/>
          <p:cNvSpPr txBox="1"/>
          <p:nvPr/>
        </p:nvSpPr>
        <p:spPr>
          <a:xfrm>
            <a:off x="4495800" y="2209800"/>
            <a:ext cx="2362200" cy="369332"/>
          </a:xfrm>
          <a:prstGeom prst="rect">
            <a:avLst/>
          </a:prstGeom>
          <a:noFill/>
        </p:spPr>
        <p:txBody>
          <a:bodyPr wrap="square" rtlCol="0">
            <a:spAutoFit/>
          </a:bodyPr>
          <a:lstStyle/>
          <a:p>
            <a:r>
              <a:rPr lang="ko-KR" altLang="en-US" dirty="0" smtClean="0">
                <a:solidFill>
                  <a:prstClr val="white"/>
                </a:solidFill>
              </a:rPr>
              <a:t>밧줄로 제한된 구역</a:t>
            </a:r>
            <a:endParaRPr lang="en-US" dirty="0">
              <a:solidFill>
                <a:prstClr val="white"/>
              </a:solidFill>
            </a:endParaRPr>
          </a:p>
        </p:txBody>
      </p:sp>
      <p:sp>
        <p:nvSpPr>
          <p:cNvPr id="25" name="Oval 24"/>
          <p:cNvSpPr/>
          <p:nvPr/>
        </p:nvSpPr>
        <p:spPr>
          <a:xfrm>
            <a:off x="1905000" y="56388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Oval 25"/>
          <p:cNvSpPr/>
          <p:nvPr/>
        </p:nvSpPr>
        <p:spPr>
          <a:xfrm>
            <a:off x="609600" y="55626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Oval 26"/>
          <p:cNvSpPr/>
          <p:nvPr/>
        </p:nvSpPr>
        <p:spPr>
          <a:xfrm>
            <a:off x="1905000" y="61722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Oval 27"/>
          <p:cNvSpPr/>
          <p:nvPr/>
        </p:nvSpPr>
        <p:spPr>
          <a:xfrm>
            <a:off x="609600" y="60960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Oval 28"/>
          <p:cNvSpPr/>
          <p:nvPr/>
        </p:nvSpPr>
        <p:spPr>
          <a:xfrm>
            <a:off x="1295400" y="64008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Oval 29"/>
          <p:cNvSpPr/>
          <p:nvPr/>
        </p:nvSpPr>
        <p:spPr>
          <a:xfrm>
            <a:off x="1295400" y="55626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Down Arrow 30"/>
          <p:cNvSpPr/>
          <p:nvPr/>
        </p:nvSpPr>
        <p:spPr>
          <a:xfrm rot="10800000">
            <a:off x="7010400" y="5486400"/>
            <a:ext cx="1752600" cy="1066800"/>
          </a:xfrm>
          <a:prstGeom prst="downArrow">
            <a:avLst>
              <a:gd name="adj1" fmla="val 7318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2" name="TextBox 31"/>
          <p:cNvSpPr txBox="1"/>
          <p:nvPr/>
        </p:nvSpPr>
        <p:spPr>
          <a:xfrm>
            <a:off x="7467600" y="5943600"/>
            <a:ext cx="990600" cy="369332"/>
          </a:xfrm>
          <a:prstGeom prst="rect">
            <a:avLst/>
          </a:prstGeom>
          <a:noFill/>
        </p:spPr>
        <p:txBody>
          <a:bodyPr wrap="square" rtlCol="0">
            <a:spAutoFit/>
          </a:bodyPr>
          <a:lstStyle/>
          <a:p>
            <a:r>
              <a:rPr lang="en-US" dirty="0" smtClean="0">
                <a:solidFill>
                  <a:prstClr val="white"/>
                </a:solidFill>
              </a:rPr>
              <a:t> </a:t>
            </a:r>
            <a:r>
              <a:rPr lang="ko-KR" altLang="en-US" dirty="0" smtClean="0">
                <a:solidFill>
                  <a:prstClr val="white"/>
                </a:solidFill>
              </a:rPr>
              <a:t>보호처</a:t>
            </a:r>
            <a:endParaRPr lang="en-US" dirty="0">
              <a:solidFill>
                <a:prstClr val="white"/>
              </a:solidFill>
            </a:endParaRPr>
          </a:p>
        </p:txBody>
      </p:sp>
      <p:sp>
        <p:nvSpPr>
          <p:cNvPr id="33" name="Oval 32"/>
          <p:cNvSpPr/>
          <p:nvPr/>
        </p:nvSpPr>
        <p:spPr>
          <a:xfrm>
            <a:off x="7162800" y="6096000"/>
            <a:ext cx="304800" cy="30480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Oval 33"/>
          <p:cNvSpPr/>
          <p:nvPr/>
        </p:nvSpPr>
        <p:spPr>
          <a:xfrm>
            <a:off x="3581400" y="2362200"/>
            <a:ext cx="304800" cy="304800"/>
          </a:xfrm>
          <a:prstGeom prst="ellipse">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5" name="Oval 34"/>
          <p:cNvSpPr/>
          <p:nvPr/>
        </p:nvSpPr>
        <p:spPr>
          <a:xfrm>
            <a:off x="3505200" y="1524000"/>
            <a:ext cx="304800" cy="304800"/>
          </a:xfrm>
          <a:prstGeom prst="ellipse">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28378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from="(-#ppt_w/2)" to="(#ppt_x)" calcmode="lin" valueType="num">
                                      <p:cBhvr>
                                        <p:cTn id="7" dur="600" fill="hold">
                                          <p:stCondLst>
                                            <p:cond delay="0"/>
                                          </p:stCondLst>
                                        </p:cTn>
                                        <p:tgtEl>
                                          <p:spTgt spid="25"/>
                                        </p:tgtEl>
                                        <p:attrNameLst>
                                          <p:attrName>ppt_x</p:attrName>
                                        </p:attrNameLst>
                                      </p:cBhvr>
                                    </p:anim>
                                    <p:anim from="0" to="-1.0" calcmode="lin" valueType="num">
                                      <p:cBhvr>
                                        <p:cTn id="8" dur="200" decel="50000" autoRev="1" fill="hold">
                                          <p:stCondLst>
                                            <p:cond delay="600"/>
                                          </p:stCondLst>
                                        </p:cTn>
                                        <p:tgtEl>
                                          <p:spTgt spid="25"/>
                                        </p:tgtEl>
                                        <p:attrNameLst>
                                          <p:attrName>xshear</p:attrName>
                                        </p:attrNameLst>
                                      </p:cBhvr>
                                    </p:anim>
                                    <p:animScale>
                                      <p:cBhvr>
                                        <p:cTn id="9" dur="200" decel="100000" autoRev="1" fill="hold">
                                          <p:stCondLst>
                                            <p:cond delay="600"/>
                                          </p:stCondLst>
                                        </p:cTn>
                                        <p:tgtEl>
                                          <p:spTgt spid="25"/>
                                        </p:tgtEl>
                                      </p:cBhvr>
                                      <p:from x="100000" y="100000"/>
                                      <p:to x="80000" y="100000"/>
                                    </p:animScale>
                                    <p:anim by="(#ppt_h/3+#ppt_w*0.1)" calcmode="lin" valueType="num">
                                      <p:cBhvr additive="sum">
                                        <p:cTn id="10" dur="200" decel="100000" autoRev="1" fill="hold">
                                          <p:stCondLst>
                                            <p:cond delay="600"/>
                                          </p:stCondLst>
                                        </p:cTn>
                                        <p:tgtEl>
                                          <p:spTgt spid="25"/>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 from="(-#ppt_w/2)" to="(#ppt_x)" calcmode="lin" valueType="num">
                                      <p:cBhvr>
                                        <p:cTn id="13" dur="600" fill="hold">
                                          <p:stCondLst>
                                            <p:cond delay="0"/>
                                          </p:stCondLst>
                                        </p:cTn>
                                        <p:tgtEl>
                                          <p:spTgt spid="27"/>
                                        </p:tgtEl>
                                        <p:attrNameLst>
                                          <p:attrName>ppt_x</p:attrName>
                                        </p:attrNameLst>
                                      </p:cBhvr>
                                    </p:anim>
                                    <p:anim from="0" to="-1.0" calcmode="lin" valueType="num">
                                      <p:cBhvr>
                                        <p:cTn id="14" dur="200" decel="50000" autoRev="1" fill="hold">
                                          <p:stCondLst>
                                            <p:cond delay="600"/>
                                          </p:stCondLst>
                                        </p:cTn>
                                        <p:tgtEl>
                                          <p:spTgt spid="27"/>
                                        </p:tgtEl>
                                        <p:attrNameLst>
                                          <p:attrName>xshear</p:attrName>
                                        </p:attrNameLst>
                                      </p:cBhvr>
                                    </p:anim>
                                    <p:animScale>
                                      <p:cBhvr>
                                        <p:cTn id="15" dur="200" decel="100000" autoRev="1" fill="hold">
                                          <p:stCondLst>
                                            <p:cond delay="600"/>
                                          </p:stCondLst>
                                        </p:cTn>
                                        <p:tgtEl>
                                          <p:spTgt spid="27"/>
                                        </p:tgtEl>
                                      </p:cBhvr>
                                      <p:from x="100000" y="100000"/>
                                      <p:to x="80000" y="100000"/>
                                    </p:animScale>
                                    <p:anim by="(#ppt_h/3+#ppt_w*0.1)" calcmode="lin" valueType="num">
                                      <p:cBhvr additive="sum">
                                        <p:cTn id="16" dur="200" decel="100000" autoRev="1" fill="hold">
                                          <p:stCondLst>
                                            <p:cond delay="600"/>
                                          </p:stCondLst>
                                        </p:cTn>
                                        <p:tgtEl>
                                          <p:spTgt spid="27"/>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 from="(-#ppt_w/2)" to="(#ppt_x)" calcmode="lin" valueType="num">
                                      <p:cBhvr>
                                        <p:cTn id="19" dur="600" fill="hold">
                                          <p:stCondLst>
                                            <p:cond delay="0"/>
                                          </p:stCondLst>
                                        </p:cTn>
                                        <p:tgtEl>
                                          <p:spTgt spid="29"/>
                                        </p:tgtEl>
                                        <p:attrNameLst>
                                          <p:attrName>ppt_x</p:attrName>
                                        </p:attrNameLst>
                                      </p:cBhvr>
                                    </p:anim>
                                    <p:anim from="0" to="-1.0" calcmode="lin" valueType="num">
                                      <p:cBhvr>
                                        <p:cTn id="20" dur="200" decel="50000" autoRev="1" fill="hold">
                                          <p:stCondLst>
                                            <p:cond delay="600"/>
                                          </p:stCondLst>
                                        </p:cTn>
                                        <p:tgtEl>
                                          <p:spTgt spid="29"/>
                                        </p:tgtEl>
                                        <p:attrNameLst>
                                          <p:attrName>xshear</p:attrName>
                                        </p:attrNameLst>
                                      </p:cBhvr>
                                    </p:anim>
                                    <p:animScale>
                                      <p:cBhvr>
                                        <p:cTn id="21" dur="200" decel="100000" autoRev="1" fill="hold">
                                          <p:stCondLst>
                                            <p:cond delay="600"/>
                                          </p:stCondLst>
                                        </p:cTn>
                                        <p:tgtEl>
                                          <p:spTgt spid="29"/>
                                        </p:tgtEl>
                                      </p:cBhvr>
                                      <p:from x="100000" y="100000"/>
                                      <p:to x="80000" y="100000"/>
                                    </p:animScale>
                                    <p:anim by="(#ppt_h/3+#ppt_w*0.1)" calcmode="lin" valueType="num">
                                      <p:cBhvr additive="sum">
                                        <p:cTn id="22" dur="200" decel="100000" autoRev="1" fill="hold">
                                          <p:stCondLst>
                                            <p:cond delay="600"/>
                                          </p:stCondLst>
                                        </p:cTn>
                                        <p:tgtEl>
                                          <p:spTgt spid="29"/>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 from="(-#ppt_w/2)" to="(#ppt_x)" calcmode="lin" valueType="num">
                                      <p:cBhvr>
                                        <p:cTn id="25" dur="600" fill="hold">
                                          <p:stCondLst>
                                            <p:cond delay="0"/>
                                          </p:stCondLst>
                                        </p:cTn>
                                        <p:tgtEl>
                                          <p:spTgt spid="28"/>
                                        </p:tgtEl>
                                        <p:attrNameLst>
                                          <p:attrName>ppt_x</p:attrName>
                                        </p:attrNameLst>
                                      </p:cBhvr>
                                    </p:anim>
                                    <p:anim from="0" to="-1.0" calcmode="lin" valueType="num">
                                      <p:cBhvr>
                                        <p:cTn id="26" dur="200" decel="50000" autoRev="1" fill="hold">
                                          <p:stCondLst>
                                            <p:cond delay="600"/>
                                          </p:stCondLst>
                                        </p:cTn>
                                        <p:tgtEl>
                                          <p:spTgt spid="28"/>
                                        </p:tgtEl>
                                        <p:attrNameLst>
                                          <p:attrName>xshear</p:attrName>
                                        </p:attrNameLst>
                                      </p:cBhvr>
                                    </p:anim>
                                    <p:animScale>
                                      <p:cBhvr>
                                        <p:cTn id="27" dur="200" decel="100000" autoRev="1" fill="hold">
                                          <p:stCondLst>
                                            <p:cond delay="600"/>
                                          </p:stCondLst>
                                        </p:cTn>
                                        <p:tgtEl>
                                          <p:spTgt spid="28"/>
                                        </p:tgtEl>
                                      </p:cBhvr>
                                      <p:from x="100000" y="100000"/>
                                      <p:to x="80000" y="100000"/>
                                    </p:animScale>
                                    <p:anim by="(#ppt_h/3+#ppt_w*0.1)" calcmode="lin" valueType="num">
                                      <p:cBhvr additive="sum">
                                        <p:cTn id="28" dur="200" decel="100000" autoRev="1" fill="hold">
                                          <p:stCondLst>
                                            <p:cond delay="600"/>
                                          </p:stCondLst>
                                        </p:cTn>
                                        <p:tgtEl>
                                          <p:spTgt spid="28"/>
                                        </p:tgtEl>
                                        <p:attrNameLst>
                                          <p:attrName>ppt_x</p:attrName>
                                        </p:attrNameLst>
                                      </p:cBhvr>
                                    </p:anim>
                                  </p:childTnLst>
                                </p:cTn>
                              </p:par>
                              <p:par>
                                <p:cTn id="29" presetID="34"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 from="(-#ppt_w/2)" to="(#ppt_x)" calcmode="lin" valueType="num">
                                      <p:cBhvr>
                                        <p:cTn id="31" dur="600" fill="hold">
                                          <p:stCondLst>
                                            <p:cond delay="0"/>
                                          </p:stCondLst>
                                        </p:cTn>
                                        <p:tgtEl>
                                          <p:spTgt spid="26"/>
                                        </p:tgtEl>
                                        <p:attrNameLst>
                                          <p:attrName>ppt_x</p:attrName>
                                        </p:attrNameLst>
                                      </p:cBhvr>
                                    </p:anim>
                                    <p:anim from="0" to="-1.0" calcmode="lin" valueType="num">
                                      <p:cBhvr>
                                        <p:cTn id="32" dur="200" decel="50000" autoRev="1" fill="hold">
                                          <p:stCondLst>
                                            <p:cond delay="600"/>
                                          </p:stCondLst>
                                        </p:cTn>
                                        <p:tgtEl>
                                          <p:spTgt spid="26"/>
                                        </p:tgtEl>
                                        <p:attrNameLst>
                                          <p:attrName>xshear</p:attrName>
                                        </p:attrNameLst>
                                      </p:cBhvr>
                                    </p:anim>
                                    <p:animScale>
                                      <p:cBhvr>
                                        <p:cTn id="33" dur="200" decel="100000" autoRev="1" fill="hold">
                                          <p:stCondLst>
                                            <p:cond delay="600"/>
                                          </p:stCondLst>
                                        </p:cTn>
                                        <p:tgtEl>
                                          <p:spTgt spid="26"/>
                                        </p:tgtEl>
                                      </p:cBhvr>
                                      <p:from x="100000" y="100000"/>
                                      <p:to x="80000" y="100000"/>
                                    </p:animScale>
                                    <p:anim by="(#ppt_h/3+#ppt_w*0.1)" calcmode="lin" valueType="num">
                                      <p:cBhvr additive="sum">
                                        <p:cTn id="34" dur="200" decel="100000" autoRev="1" fill="hold">
                                          <p:stCondLst>
                                            <p:cond delay="600"/>
                                          </p:stCondLst>
                                        </p:cTn>
                                        <p:tgtEl>
                                          <p:spTgt spid="26"/>
                                        </p:tgtEl>
                                        <p:attrNameLst>
                                          <p:attrName>ppt_x</p:attrName>
                                        </p:attrNameLst>
                                      </p:cBhvr>
                                    </p:anim>
                                  </p:childTnLst>
                                </p:cTn>
                              </p:par>
                              <p:par>
                                <p:cTn id="35" presetID="34"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 from="(-#ppt_w/2)" to="(#ppt_x)" calcmode="lin" valueType="num">
                                      <p:cBhvr>
                                        <p:cTn id="37" dur="600" fill="hold">
                                          <p:stCondLst>
                                            <p:cond delay="0"/>
                                          </p:stCondLst>
                                        </p:cTn>
                                        <p:tgtEl>
                                          <p:spTgt spid="30"/>
                                        </p:tgtEl>
                                        <p:attrNameLst>
                                          <p:attrName>ppt_x</p:attrName>
                                        </p:attrNameLst>
                                      </p:cBhvr>
                                    </p:anim>
                                    <p:anim from="0" to="-1.0" calcmode="lin" valueType="num">
                                      <p:cBhvr>
                                        <p:cTn id="38" dur="200" decel="50000" autoRev="1" fill="hold">
                                          <p:stCondLst>
                                            <p:cond delay="600"/>
                                          </p:stCondLst>
                                        </p:cTn>
                                        <p:tgtEl>
                                          <p:spTgt spid="30"/>
                                        </p:tgtEl>
                                        <p:attrNameLst>
                                          <p:attrName>xshear</p:attrName>
                                        </p:attrNameLst>
                                      </p:cBhvr>
                                    </p:anim>
                                    <p:animScale>
                                      <p:cBhvr>
                                        <p:cTn id="39" dur="200" decel="100000" autoRev="1" fill="hold">
                                          <p:stCondLst>
                                            <p:cond delay="600"/>
                                          </p:stCondLst>
                                        </p:cTn>
                                        <p:tgtEl>
                                          <p:spTgt spid="30"/>
                                        </p:tgtEl>
                                      </p:cBhvr>
                                      <p:from x="100000" y="100000"/>
                                      <p:to x="80000" y="100000"/>
                                    </p:animScale>
                                    <p:anim by="(#ppt_h/3+#ppt_w*0.1)" calcmode="lin" valueType="num">
                                      <p:cBhvr additive="sum">
                                        <p:cTn id="40" dur="200" decel="100000" autoRev="1" fill="hold">
                                          <p:stCondLst>
                                            <p:cond delay="600"/>
                                          </p:stCondLst>
                                        </p:cTn>
                                        <p:tgtEl>
                                          <p:spTgt spid="30"/>
                                        </p:tgtEl>
                                        <p:attrNameLst>
                                          <p:attrName>ppt_x</p:attrName>
                                        </p:attrNameLst>
                                      </p:cBhvr>
                                    </p:anim>
                                  </p:childTnLst>
                                </p:cTn>
                              </p:par>
                            </p:childTnLst>
                          </p:cTn>
                        </p:par>
                      </p:childTnLst>
                    </p:cTn>
                  </p:par>
                  <p:par>
                    <p:cTn id="41" fill="hold">
                      <p:stCondLst>
                        <p:cond delay="indefinite"/>
                      </p:stCondLst>
                      <p:childTnLst>
                        <p:par>
                          <p:cTn id="42" fill="hold">
                            <p:stCondLst>
                              <p:cond delay="0"/>
                            </p:stCondLst>
                            <p:childTnLst>
                              <p:par>
                                <p:cTn id="43" presetID="35" presetClass="path" presetSubtype="0" accel="50000" decel="50000" fill="hold" grpId="0" nodeType="clickEffect">
                                  <p:stCondLst>
                                    <p:cond delay="0"/>
                                  </p:stCondLst>
                                  <p:childTnLst>
                                    <p:animMotion origin="layout" path="M 0 2.19653E-6 L -0.65833 -0.0111 " pathEditMode="relative" rAng="0" ptsTypes="AA">
                                      <p:cBhvr>
                                        <p:cTn id="44" dur="2000" fill="hold"/>
                                        <p:tgtEl>
                                          <p:spTgt spid="33"/>
                                        </p:tgtEl>
                                        <p:attrNameLst>
                                          <p:attrName>ppt_x</p:attrName>
                                          <p:attrName>ppt_y</p:attrName>
                                        </p:attrNameLst>
                                      </p:cBhvr>
                                      <p:rCtr x="-329" y="-6"/>
                                    </p:animMotion>
                                  </p:childTnLst>
                                </p:cTn>
                              </p:par>
                            </p:childTnLst>
                          </p:cTn>
                        </p:par>
                      </p:childTnLst>
                    </p:cTn>
                  </p:par>
                  <p:par>
                    <p:cTn id="45" fill="hold">
                      <p:stCondLst>
                        <p:cond delay="indefinite"/>
                      </p:stCondLst>
                      <p:childTnLst>
                        <p:par>
                          <p:cTn id="46" fill="hold">
                            <p:stCondLst>
                              <p:cond delay="0"/>
                            </p:stCondLst>
                            <p:childTnLst>
                              <p:par>
                                <p:cTn id="47" presetID="64" presetClass="path" presetSubtype="0" accel="50000" decel="50000" fill="hold" grpId="1" nodeType="clickEffect">
                                  <p:stCondLst>
                                    <p:cond delay="0"/>
                                  </p:stCondLst>
                                  <p:childTnLst>
                                    <p:animMotion origin="layout" path="M -0.65 -0.08879 L -0.65833 -0.59931 " pathEditMode="relative" rAng="0" ptsTypes="AA">
                                      <p:cBhvr>
                                        <p:cTn id="48" dur="2000" fill="hold"/>
                                        <p:tgtEl>
                                          <p:spTgt spid="33"/>
                                        </p:tgtEl>
                                        <p:attrNameLst>
                                          <p:attrName>ppt_x</p:attrName>
                                          <p:attrName>ppt_y</p:attrName>
                                        </p:attrNameLst>
                                      </p:cBhvr>
                                      <p:rCtr x="-4" y="-255"/>
                                    </p:animMotion>
                                  </p:childTnLst>
                                </p:cTn>
                              </p:par>
                            </p:childTnLst>
                          </p:cTn>
                        </p:par>
                      </p:childTnLst>
                    </p:cTn>
                  </p:par>
                  <p:par>
                    <p:cTn id="49" fill="hold">
                      <p:stCondLst>
                        <p:cond delay="indefinite"/>
                      </p:stCondLst>
                      <p:childTnLst>
                        <p:par>
                          <p:cTn id="50" fill="hold">
                            <p:stCondLst>
                              <p:cond delay="0"/>
                            </p:stCondLst>
                            <p:childTnLst>
                              <p:par>
                                <p:cTn id="51" presetID="63" presetClass="path" presetSubtype="0" accel="50000" decel="50000" fill="hold" grpId="2" nodeType="clickEffect">
                                  <p:stCondLst>
                                    <p:cond delay="0"/>
                                  </p:stCondLst>
                                  <p:childTnLst>
                                    <p:animMotion origin="layout" path="M -0.65834 -0.59931 L -0.40834 -0.59931 " pathEditMode="relative" rAng="0" ptsTypes="AA">
                                      <p:cBhvr>
                                        <p:cTn id="52" dur="2000" fill="hold"/>
                                        <p:tgtEl>
                                          <p:spTgt spid="33"/>
                                        </p:tgtEl>
                                        <p:attrNameLst>
                                          <p:attrName>ppt_x</p:attrName>
                                          <p:attrName>ppt_y</p:attrName>
                                        </p:attrNameLst>
                                      </p:cBhvr>
                                      <p:rCtr x="125"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50000" decel="50000" fill="hold" grpId="0" nodeType="clickEffect">
                                  <p:stCondLst>
                                    <p:cond delay="0"/>
                                  </p:stCondLst>
                                  <p:childTnLst>
                                    <p:animMotion origin="layout" path="M 0 -1.15607E-7 L 0.43333 -1.15607E-7 " pathEditMode="relative" rAng="0" ptsTypes="AA">
                                      <p:cBhvr>
                                        <p:cTn id="56" dur="2000" fill="hold"/>
                                        <p:tgtEl>
                                          <p:spTgt spid="35"/>
                                        </p:tgtEl>
                                        <p:attrNameLst>
                                          <p:attrName>ppt_x</p:attrName>
                                          <p:attrName>ppt_y</p:attrName>
                                        </p:attrNameLst>
                                      </p:cBhvr>
                                      <p:rCtr x="217" y="0"/>
                                    </p:animMotion>
                                  </p:childTnLst>
                                </p:cTn>
                              </p:par>
                              <p:par>
                                <p:cTn id="57" presetID="63" presetClass="path" presetSubtype="0" accel="50000" decel="50000" fill="hold" grpId="0" nodeType="withEffect">
                                  <p:stCondLst>
                                    <p:cond delay="0"/>
                                  </p:stCondLst>
                                  <p:childTnLst>
                                    <p:animMotion origin="layout" path="M 0 -2.77457E-6 L 0.43333 -2.77457E-6 " pathEditMode="relative" rAng="0" ptsTypes="AA">
                                      <p:cBhvr>
                                        <p:cTn id="58" dur="2000" fill="hold"/>
                                        <p:tgtEl>
                                          <p:spTgt spid="34"/>
                                        </p:tgtEl>
                                        <p:attrNameLst>
                                          <p:attrName>ppt_x</p:attrName>
                                          <p:attrName>ppt_y</p:attrName>
                                        </p:attrNameLst>
                                      </p:cBhvr>
                                      <p:rCtr x="217" y="0"/>
                                    </p:animMotion>
                                  </p:childTnLst>
                                </p:cTn>
                              </p:par>
                              <p:par>
                                <p:cTn id="59" presetID="63" presetClass="path" presetSubtype="0" accel="50000" decel="50000" fill="hold" grpId="3" nodeType="withEffect">
                                  <p:stCondLst>
                                    <p:cond delay="0"/>
                                  </p:stCondLst>
                                  <p:childTnLst>
                                    <p:animMotion origin="layout" path="M -0.40833 -0.59931 L 0.04167 -0.59931 " pathEditMode="relative" rAng="0" ptsTypes="AA">
                                      <p:cBhvr>
                                        <p:cTn id="60" dur="2000" fill="hold"/>
                                        <p:tgtEl>
                                          <p:spTgt spid="33"/>
                                        </p:tgtEl>
                                        <p:attrNameLst>
                                          <p:attrName>ppt_x</p:attrName>
                                          <p:attrName>ppt_y</p:attrName>
                                        </p:attrNameLst>
                                      </p:cBhvr>
                                      <p:rCtr x="225" y="0"/>
                                    </p:animMotion>
                                  </p:childTnLst>
                                </p:cTn>
                              </p:par>
                            </p:childTnLst>
                          </p:cTn>
                        </p:par>
                      </p:childTnLst>
                    </p:cTn>
                  </p:par>
                  <p:par>
                    <p:cTn id="61" fill="hold">
                      <p:stCondLst>
                        <p:cond delay="indefinite"/>
                      </p:stCondLst>
                      <p:childTnLst>
                        <p:par>
                          <p:cTn id="62" fill="hold">
                            <p:stCondLst>
                              <p:cond delay="0"/>
                            </p:stCondLst>
                            <p:childTnLst>
                              <p:par>
                                <p:cTn id="63" presetID="42" presetClass="path" presetSubtype="0" accel="50000" decel="50000" fill="hold" grpId="1" nodeType="clickEffect">
                                  <p:stCondLst>
                                    <p:cond delay="0"/>
                                  </p:stCondLst>
                                  <p:childTnLst>
                                    <p:animMotion origin="layout" path="M 0.43334 -2.77457E-6 L 0.43334 0.51052 " pathEditMode="relative" rAng="0" ptsTypes="AA">
                                      <p:cBhvr>
                                        <p:cTn id="64" dur="2000" fill="hold"/>
                                        <p:tgtEl>
                                          <p:spTgt spid="34"/>
                                        </p:tgtEl>
                                        <p:attrNameLst>
                                          <p:attrName>ppt_x</p:attrName>
                                          <p:attrName>ppt_y</p:attrName>
                                        </p:attrNameLst>
                                      </p:cBhvr>
                                      <p:rCtr x="0" y="255"/>
                                    </p:animMotion>
                                  </p:childTnLst>
                                </p:cTn>
                              </p:par>
                              <p:par>
                                <p:cTn id="65" presetID="42" presetClass="path" presetSubtype="0" accel="50000" decel="50000" fill="hold" grpId="4" nodeType="withEffect">
                                  <p:stCondLst>
                                    <p:cond delay="0"/>
                                  </p:stCondLst>
                                  <p:childTnLst>
                                    <p:animMotion origin="layout" path="M 0.04167 -0.59931 L 0.04167 -0.12208 " pathEditMode="relative" rAng="0" ptsTypes="AA">
                                      <p:cBhvr>
                                        <p:cTn id="66" dur="2000" fill="hold"/>
                                        <p:tgtEl>
                                          <p:spTgt spid="33"/>
                                        </p:tgtEl>
                                        <p:attrNameLst>
                                          <p:attrName>ppt_x</p:attrName>
                                          <p:attrName>ppt_y</p:attrName>
                                        </p:attrNameLst>
                                      </p:cBhvr>
                                      <p:rCtr x="0" y="239"/>
                                    </p:animMotion>
                                  </p:childTnLst>
                                </p:cTn>
                              </p:par>
                              <p:par>
                                <p:cTn id="67" presetID="42" presetClass="path" presetSubtype="0" accel="50000" decel="50000" fill="hold" grpId="1" nodeType="withEffect">
                                  <p:stCondLst>
                                    <p:cond delay="0"/>
                                  </p:stCondLst>
                                  <p:childTnLst>
                                    <p:animMotion origin="layout" path="M 0.43334 -1.15607E-7 L 0.43334 0.45503 " pathEditMode="relative" rAng="0" ptsTypes="AA">
                                      <p:cBhvr>
                                        <p:cTn id="68" dur="2000" fill="hold"/>
                                        <p:tgtEl>
                                          <p:spTgt spid="35"/>
                                        </p:tgtEl>
                                        <p:attrNameLst>
                                          <p:attrName>ppt_x</p:attrName>
                                          <p:attrName>ppt_y</p:attrName>
                                        </p:attrNameLst>
                                      </p:cBhvr>
                                      <p:rCtr x="0" y="2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0" grpId="0" animBg="1"/>
      <p:bldP spid="33" grpId="0" animBg="1"/>
      <p:bldP spid="33" grpId="1" animBg="1"/>
      <p:bldP spid="33" grpId="2" animBg="1"/>
      <p:bldP spid="33" grpId="3" animBg="1"/>
      <p:bldP spid="33" grpId="4" animBg="1"/>
      <p:bldP spid="34" grpId="0" animBg="1"/>
      <p:bldP spid="34" grpId="1" animBg="1"/>
      <p:bldP spid="35" grpId="0" animBg="1"/>
      <p:bldP spid="35" grpId="1"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dirty="0" smtClean="0"/>
              <a:t>  배급</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배급 지침</a:t>
            </a:r>
            <a:endParaRPr lang="en-US" dirty="0"/>
          </a:p>
        </p:txBody>
      </p:sp>
      <p:sp>
        <p:nvSpPr>
          <p:cNvPr id="4" name="Text Placeholder 3"/>
          <p:cNvSpPr>
            <a:spLocks noGrp="1"/>
          </p:cNvSpPr>
          <p:nvPr>
            <p:ph type="body" sz="quarter" idx="12"/>
          </p:nvPr>
        </p:nvSpPr>
        <p:spPr/>
        <p:txBody>
          <a:bodyPr>
            <a:normAutofit fontScale="40000" lnSpcReduction="20000"/>
          </a:bodyPr>
          <a:lstStyle/>
          <a:p>
            <a:pPr>
              <a:spcAft>
                <a:spcPts val="600"/>
              </a:spcAft>
            </a:pPr>
            <a:endParaRPr lang="en-US" altLang="ko-KR" sz="4000" dirty="0" smtClean="0"/>
          </a:p>
          <a:p>
            <a:pPr>
              <a:spcAft>
                <a:spcPts val="600"/>
              </a:spcAft>
            </a:pPr>
            <a:r>
              <a:rPr lang="ko-KR" altLang="en-US" sz="4000" dirty="0" smtClean="0"/>
              <a:t>여성들만이 구호물품을 배급 받을 수 있다</a:t>
            </a:r>
            <a:r>
              <a:rPr lang="en-US" altLang="ko-KR" sz="4000" dirty="0" smtClean="0"/>
              <a:t>. </a:t>
            </a:r>
            <a:endParaRPr lang="en-US" sz="4000" dirty="0" smtClean="0"/>
          </a:p>
          <a:p>
            <a:pPr>
              <a:spcAft>
                <a:spcPts val="600"/>
              </a:spcAft>
            </a:pPr>
            <a:r>
              <a:rPr lang="ko-KR" altLang="en-US" sz="4000" dirty="0" smtClean="0"/>
              <a:t>줄서기</a:t>
            </a:r>
            <a:r>
              <a:rPr lang="en-US" altLang="ko-KR" sz="4000" dirty="0" smtClean="0"/>
              <a:t>(</a:t>
            </a:r>
            <a:r>
              <a:rPr lang="ko-KR" altLang="en-US" sz="4000" dirty="0" smtClean="0"/>
              <a:t>이중 배급</a:t>
            </a:r>
            <a:r>
              <a:rPr lang="en-US" altLang="ko-KR" sz="4000" dirty="0" smtClean="0"/>
              <a:t>)</a:t>
            </a:r>
            <a:r>
              <a:rPr lang="ko-KR" altLang="en-US" sz="4000" dirty="0" smtClean="0"/>
              <a:t>는 금지한다</a:t>
            </a:r>
            <a:r>
              <a:rPr lang="en-US" altLang="ko-KR" sz="4000" dirty="0" smtClean="0"/>
              <a:t>.</a:t>
            </a:r>
          </a:p>
          <a:p>
            <a:pPr>
              <a:spcAft>
                <a:spcPts val="600"/>
              </a:spcAft>
            </a:pPr>
            <a:r>
              <a:rPr lang="ko-KR" altLang="en-US" sz="4000" dirty="0" smtClean="0"/>
              <a:t>배급 구역에 사람이 몰리는 것을 방지한다</a:t>
            </a:r>
            <a:r>
              <a:rPr lang="en-US" altLang="ko-KR" sz="4000" dirty="0" smtClean="0"/>
              <a:t>. </a:t>
            </a:r>
          </a:p>
          <a:p>
            <a:pPr>
              <a:spcAft>
                <a:spcPts val="600"/>
              </a:spcAft>
            </a:pPr>
            <a:r>
              <a:rPr lang="ko-KR" altLang="en-US" sz="4000" dirty="0" smtClean="0"/>
              <a:t>입구와 출구가 열려 있어야 한다</a:t>
            </a:r>
            <a:r>
              <a:rPr lang="en-US" altLang="ko-KR" sz="4000" dirty="0" smtClean="0"/>
              <a:t>. </a:t>
            </a:r>
            <a:endParaRPr lang="en-US" sz="4000" dirty="0" smtClean="0"/>
          </a:p>
          <a:p>
            <a:pPr>
              <a:spcAft>
                <a:spcPts val="600"/>
              </a:spcAft>
            </a:pPr>
            <a:r>
              <a:rPr lang="ko-KR" altLang="en-US" sz="4000" dirty="0" smtClean="0"/>
              <a:t>수령인들이 배급 과정을 보는 것을 방지한다</a:t>
            </a:r>
            <a:r>
              <a:rPr lang="en-US" altLang="ko-KR" sz="4000" dirty="0" smtClean="0"/>
              <a:t>. </a:t>
            </a:r>
            <a:endParaRPr lang="en-US" sz="4000" dirty="0" smtClean="0"/>
          </a:p>
          <a:p>
            <a:pPr>
              <a:spcAft>
                <a:spcPts val="600"/>
              </a:spcAft>
            </a:pPr>
            <a:r>
              <a:rPr lang="ko-KR" altLang="en-US" sz="4000" dirty="0" smtClean="0"/>
              <a:t>지역 지도자에 의해 안전을 확보한다</a:t>
            </a:r>
            <a:r>
              <a:rPr lang="en-US" altLang="ko-KR" sz="4000" dirty="0" smtClean="0"/>
              <a:t>. </a:t>
            </a:r>
            <a:endParaRPr lang="en-US" sz="4000" dirty="0" smtClean="0"/>
          </a:p>
          <a:p>
            <a:pPr lvl="1">
              <a:spcAft>
                <a:spcPts val="600"/>
              </a:spcAft>
            </a:pPr>
            <a:r>
              <a:rPr lang="ko-KR" altLang="en-US" sz="3600" dirty="0" smtClean="0"/>
              <a:t>그들과 같은 출신의 사람에게는 폭력을 휘두를 가능성이 낮다</a:t>
            </a:r>
            <a:r>
              <a:rPr lang="en-US" altLang="ko-KR" sz="3600" dirty="0" smtClean="0"/>
              <a:t>.</a:t>
            </a:r>
          </a:p>
          <a:p>
            <a:pPr lvl="1">
              <a:spcAft>
                <a:spcPts val="600"/>
              </a:spcAft>
            </a:pPr>
            <a:r>
              <a:rPr lang="ko-KR" altLang="en-US" sz="3600" dirty="0" smtClean="0"/>
              <a:t>그들 자신에 의해 구호 물품을 순조롭게 배급할  책임감을 부여한다</a:t>
            </a:r>
            <a:r>
              <a:rPr lang="en-US" altLang="ko-KR" sz="3600" dirty="0" smtClean="0"/>
              <a:t>.</a:t>
            </a:r>
          </a:p>
          <a:p>
            <a:pPr lvl="1">
              <a:spcAft>
                <a:spcPts val="600"/>
              </a:spcAft>
            </a:pPr>
            <a:r>
              <a:rPr lang="ko-KR" altLang="en-US" sz="3600" dirty="0" smtClean="0"/>
              <a:t>마을 주민의 상호 관계를 유지시킨다</a:t>
            </a:r>
            <a:r>
              <a:rPr lang="en-US" altLang="ko-KR" sz="3600" dirty="0" smtClean="0"/>
              <a:t>.</a:t>
            </a:r>
          </a:p>
          <a:p>
            <a:pPr lvl="1">
              <a:spcAft>
                <a:spcPts val="600"/>
              </a:spcAft>
            </a:pPr>
            <a:r>
              <a:rPr lang="ko-KR" altLang="en-US" sz="3600" dirty="0" smtClean="0"/>
              <a:t>가족관계를 파악한다</a:t>
            </a:r>
            <a:r>
              <a:rPr lang="en-US" altLang="ko-KR" sz="3600" dirty="0" smtClean="0"/>
              <a:t>.</a:t>
            </a:r>
          </a:p>
          <a:p>
            <a:pPr lvl="1">
              <a:spcAft>
                <a:spcPts val="600"/>
              </a:spcAft>
            </a:pPr>
            <a:r>
              <a:rPr lang="ko-KR" altLang="en-US" sz="3600" dirty="0" smtClean="0"/>
              <a:t>지역의 언어를 이용한다</a:t>
            </a:r>
            <a:r>
              <a:rPr lang="en-US" altLang="ko-KR" sz="3600" dirty="0" smtClean="0"/>
              <a:t>.</a:t>
            </a:r>
          </a:p>
          <a:p>
            <a:pPr lvl="1">
              <a:spcAft>
                <a:spcPts val="600"/>
              </a:spcAft>
            </a:pPr>
            <a:endParaRPr lang="en-US" sz="3600" dirty="0" smtClean="0"/>
          </a:p>
          <a:p>
            <a:endParaRPr lang="en-US" dirty="0"/>
          </a:p>
        </p:txBody>
      </p:sp>
      <p:pic>
        <p:nvPicPr>
          <p:cNvPr id="13317" name="Picture 5" descr="E:\HISG\RESPONSES\Haiti\Haiti Pictures\20963_817885977883_10217232_46881066_5324487_n.jpg"/>
          <p:cNvPicPr>
            <a:picLocks noChangeAspect="1" noChangeArrowheads="1"/>
          </p:cNvPicPr>
          <p:nvPr/>
        </p:nvPicPr>
        <p:blipFill>
          <a:blip r:embed="rId2" cstate="email"/>
          <a:srcRect/>
          <a:stretch>
            <a:fillRect/>
          </a:stretch>
        </p:blipFill>
        <p:spPr bwMode="auto">
          <a:xfrm>
            <a:off x="6353628" y="1447800"/>
            <a:ext cx="2743200"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7785306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79" name="Picture 3"/>
          <p:cNvPicPr>
            <a:picLocks noChangeAspect="1" noChangeArrowheads="1"/>
          </p:cNvPicPr>
          <p:nvPr/>
        </p:nvPicPr>
        <p:blipFill>
          <a:blip r:embed="rId3" cstate="email"/>
          <a:srcRect/>
          <a:stretch>
            <a:fillRect/>
          </a:stretch>
        </p:blipFill>
        <p:spPr bwMode="auto">
          <a:xfrm>
            <a:off x="0" y="-101598"/>
            <a:ext cx="9144000" cy="6959598"/>
          </a:xfrm>
          <a:prstGeom prst="rect">
            <a:avLst/>
          </a:prstGeom>
          <a:noFill/>
          <a:ln w="9525">
            <a:noFill/>
            <a:miter lim="800000"/>
            <a:headEnd/>
            <a:tailEnd/>
          </a:ln>
        </p:spPr>
      </p:pic>
      <p:sp>
        <p:nvSpPr>
          <p:cNvPr id="24578" name="Slide Number Placeholder 4"/>
          <p:cNvSpPr>
            <a:spLocks noGrp="1"/>
          </p:cNvSpPr>
          <p:nvPr>
            <p:ph type="sldNum" sz="quarter" idx="11"/>
          </p:nvPr>
        </p:nvSpPr>
        <p:spPr>
          <a:xfrm>
            <a:off x="1676400" y="6203950"/>
            <a:ext cx="4935220" cy="365125"/>
          </a:xfrm>
          <a:noFill/>
        </p:spPr>
        <p:txBody>
          <a:bodyPr/>
          <a:lstStyle/>
          <a:p>
            <a:r>
              <a:rPr lang="en-US" smtClean="0"/>
              <a:t>4-</a:t>
            </a:r>
            <a:fld id="{4CF2C5C1-3E40-4479-97A9-09513874F25A}" type="slidenum">
              <a:rPr lang="en-US" smtClean="0"/>
              <a:pPr/>
              <a:t>106</a:t>
            </a:fld>
            <a:endParaRPr lang="en-US" smtClean="0"/>
          </a:p>
        </p:txBody>
      </p:sp>
      <p:sp>
        <p:nvSpPr>
          <p:cNvPr id="8" name="Rounded Rectangle 7"/>
          <p:cNvSpPr/>
          <p:nvPr/>
        </p:nvSpPr>
        <p:spPr>
          <a:xfrm>
            <a:off x="228600" y="5453742"/>
            <a:ext cx="8839200" cy="137523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ko-KR" altLang="en-US" b="1" dirty="0" smtClean="0">
                <a:solidFill>
                  <a:prstClr val="white"/>
                </a:solidFill>
                <a:effectLst>
                  <a:outerShdw blurRad="38100" dist="38100" dir="2700000" algn="tl">
                    <a:srgbClr val="000000">
                      <a:alpha val="43137"/>
                    </a:srgbClr>
                  </a:outerShdw>
                </a:effectLst>
              </a:rPr>
              <a:t>여러분은 최악의 기근 상황 이 발생한 동부 케냐의 데닾 난민 캠프에 도착했습니다</a:t>
            </a:r>
            <a:r>
              <a:rPr lang="en-US" altLang="ko-KR" b="1" dirty="0" smtClean="0">
                <a:solidFill>
                  <a:prstClr val="white"/>
                </a:solidFill>
                <a:effectLst>
                  <a:outerShdw blurRad="38100" dist="38100" dir="2700000" algn="tl">
                    <a:srgbClr val="000000">
                      <a:alpha val="43137"/>
                    </a:srgbClr>
                  </a:outerShdw>
                </a:effectLst>
              </a:rPr>
              <a:t>.</a:t>
            </a:r>
            <a:r>
              <a:rPr lang="en-US" b="1" dirty="0" smtClean="0">
                <a:solidFill>
                  <a:prstClr val="white"/>
                </a:solidFill>
                <a:effectLst>
                  <a:outerShdw blurRad="38100" dist="38100" dir="2700000" algn="tl">
                    <a:srgbClr val="000000">
                      <a:alpha val="43137"/>
                    </a:srgbClr>
                  </a:outerShdw>
                </a:effectLst>
              </a:rPr>
              <a:t>. </a:t>
            </a:r>
            <a:r>
              <a:rPr lang="ko-KR" altLang="en-US" b="1" dirty="0" smtClean="0">
                <a:solidFill>
                  <a:prstClr val="white"/>
                </a:solidFill>
                <a:effectLst>
                  <a:outerShdw blurRad="38100" dist="38100" dir="2700000" algn="tl">
                    <a:srgbClr val="000000">
                      <a:alpha val="43137"/>
                    </a:srgbClr>
                  </a:outerShdw>
                </a:effectLst>
              </a:rPr>
              <a:t>여러분의 단체에서는 </a:t>
            </a:r>
            <a:r>
              <a:rPr lang="en-US" altLang="ko-KR" b="1" dirty="0" smtClean="0">
                <a:solidFill>
                  <a:prstClr val="white"/>
                </a:solidFill>
                <a:effectLst>
                  <a:outerShdw blurRad="38100" dist="38100" dir="2700000" algn="tl">
                    <a:srgbClr val="000000">
                      <a:alpha val="43137"/>
                    </a:srgbClr>
                  </a:outerShdw>
                </a:effectLst>
              </a:rPr>
              <a:t>20,000</a:t>
            </a:r>
            <a:r>
              <a:rPr lang="ko-KR" altLang="en-US" b="1" dirty="0" smtClean="0">
                <a:solidFill>
                  <a:prstClr val="white"/>
                </a:solidFill>
                <a:effectLst>
                  <a:outerShdw blurRad="38100" dist="38100" dir="2700000" algn="tl">
                    <a:srgbClr val="000000">
                      <a:alpha val="43137"/>
                    </a:srgbClr>
                  </a:outerShdw>
                </a:effectLst>
              </a:rPr>
              <a:t>명의 난민에게  </a:t>
            </a:r>
            <a:r>
              <a:rPr lang="en-US" altLang="ko-KR" b="1" dirty="0" smtClean="0">
                <a:solidFill>
                  <a:prstClr val="white"/>
                </a:solidFill>
                <a:effectLst>
                  <a:outerShdw blurRad="38100" dist="38100" dir="2700000" algn="tl">
                    <a:srgbClr val="000000">
                      <a:alpha val="43137"/>
                    </a:srgbClr>
                  </a:outerShdw>
                </a:effectLst>
              </a:rPr>
              <a:t>2</a:t>
            </a:r>
            <a:r>
              <a:rPr lang="ko-KR" altLang="en-US" b="1" dirty="0" smtClean="0">
                <a:solidFill>
                  <a:prstClr val="white"/>
                </a:solidFill>
                <a:effectLst>
                  <a:outerShdw blurRad="38100" dist="38100" dir="2700000" algn="tl">
                    <a:srgbClr val="000000">
                      <a:alpha val="43137"/>
                    </a:srgbClr>
                  </a:outerShdw>
                </a:effectLst>
              </a:rPr>
              <a:t>주간  공급될 충분한  원조 물자를 준비했습니다</a:t>
            </a:r>
            <a:r>
              <a:rPr lang="en-US" altLang="ko-KR" b="1" dirty="0" smtClean="0">
                <a:solidFill>
                  <a:prstClr val="white"/>
                </a:solidFill>
                <a:effectLst>
                  <a:outerShdw blurRad="38100" dist="38100" dir="2700000" algn="tl">
                    <a:srgbClr val="000000">
                      <a:alpha val="43137"/>
                    </a:srgbClr>
                  </a:outerShdw>
                </a:effectLst>
              </a:rPr>
              <a:t>.  </a:t>
            </a:r>
            <a:r>
              <a:rPr lang="ko-KR" altLang="en-US" b="1" dirty="0" smtClean="0">
                <a:solidFill>
                  <a:prstClr val="white"/>
                </a:solidFill>
                <a:effectLst>
                  <a:outerShdw blurRad="38100" dist="38100" dir="2700000" algn="tl">
                    <a:srgbClr val="000000">
                      <a:alpha val="43137"/>
                    </a:srgbClr>
                  </a:outerShdw>
                </a:effectLst>
              </a:rPr>
              <a:t>캠프의 책임자가 여러분이 지도에서 보여지는 </a:t>
            </a:r>
            <a:r>
              <a:rPr lang="en-US" altLang="ko-KR" b="1" dirty="0" smtClean="0">
                <a:solidFill>
                  <a:prstClr val="white"/>
                </a:solidFill>
                <a:effectLst>
                  <a:outerShdw blurRad="38100" dist="38100" dir="2700000" algn="tl">
                    <a:srgbClr val="000000">
                      <a:alpha val="43137"/>
                    </a:srgbClr>
                  </a:outerShdw>
                </a:effectLst>
              </a:rPr>
              <a:t>VII </a:t>
            </a:r>
            <a:r>
              <a:rPr lang="ko-KR" altLang="en-US" b="1" dirty="0" smtClean="0">
                <a:solidFill>
                  <a:prstClr val="white"/>
                </a:solidFill>
                <a:effectLst>
                  <a:outerShdw blurRad="38100" dist="38100" dir="2700000" algn="tl">
                    <a:srgbClr val="000000">
                      <a:alpha val="43137"/>
                    </a:srgbClr>
                  </a:outerShdw>
                </a:effectLst>
              </a:rPr>
              <a:t>섹션에서 배급하기를 요청했습니다</a:t>
            </a:r>
            <a:r>
              <a:rPr lang="en-US" altLang="ko-KR" b="1" dirty="0" smtClean="0">
                <a:solidFill>
                  <a:prstClr val="white"/>
                </a:solidFill>
                <a:effectLst>
                  <a:outerShdw blurRad="38100" dist="38100" dir="2700000" algn="tl">
                    <a:srgbClr val="000000">
                      <a:alpha val="43137"/>
                    </a:srgbClr>
                  </a:outerShdw>
                </a:effectLst>
              </a:rPr>
              <a:t>. </a:t>
            </a:r>
            <a:r>
              <a:rPr lang="ko-KR" altLang="en-US" b="1" dirty="0" smtClean="0">
                <a:solidFill>
                  <a:prstClr val="white"/>
                </a:solidFill>
                <a:effectLst>
                  <a:outerShdw blurRad="38100" dist="38100" dir="2700000" algn="tl">
                    <a:srgbClr val="000000">
                      <a:alpha val="43137"/>
                    </a:srgbClr>
                  </a:outerShdw>
                </a:effectLst>
              </a:rPr>
              <a:t>지역을 정하고 배급 지점을 정하세요 </a:t>
            </a:r>
            <a:endParaRPr lang="en-US" b="1" dirty="0" smtClean="0">
              <a:solidFill>
                <a:prstClr val="white"/>
              </a:solidFill>
              <a:effectLst>
                <a:outerShdw blurRad="38100" dist="38100" dir="2700000" algn="tl">
                  <a:srgbClr val="000000">
                    <a:alpha val="43137"/>
                  </a:srgbClr>
                </a:outerShdw>
              </a:effectLst>
            </a:endParaRPr>
          </a:p>
          <a:p>
            <a:pPr algn="ctr"/>
            <a:endParaRPr lang="en-US" dirty="0">
              <a:solidFill>
                <a:prstClr val="white"/>
              </a:solidFill>
            </a:endParaRPr>
          </a:p>
        </p:txBody>
      </p:sp>
      <p:sp>
        <p:nvSpPr>
          <p:cNvPr id="21" name="Text Placeholder 3"/>
          <p:cNvSpPr>
            <a:spLocks noGrp="1"/>
          </p:cNvSpPr>
          <p:nvPr/>
        </p:nvSpPr>
        <p:spPr>
          <a:xfrm>
            <a:off x="1295400" y="0"/>
            <a:ext cx="6400800" cy="9144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92500" lnSpcReduction="10000"/>
          </a:bodyPr>
          <a:lstStyle>
            <a:lvl1pPr marL="342900" indent="-342900" algn="ctr" defTabSz="914400" rtl="0" eaLnBrk="1" latinLnBrk="0" hangingPunct="1">
              <a:spcBef>
                <a:spcPct val="20000"/>
              </a:spcBef>
              <a:buFont typeface="Arial" pitchFamily="34" charset="0"/>
              <a:buNone/>
              <a:defRPr sz="5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ko-KR" altLang="en-US" dirty="0" smtClean="0">
                <a:ln w="31550" cmpd="sng">
                  <a:gradFill>
                    <a:gsLst>
                      <a:gs pos="25000">
                        <a:srgbClr val="4F81BD">
                          <a:shade val="25000"/>
                          <a:satMod val="190000"/>
                        </a:srgbClr>
                      </a:gs>
                      <a:gs pos="80000">
                        <a:srgbClr val="4F81BD">
                          <a:tint val="75000"/>
                          <a:satMod val="190000"/>
                        </a:srgbClr>
                      </a:gs>
                    </a:gsLst>
                    <a:lin ang="5400000"/>
                  </a:gradFill>
                  <a:prstDash val="solid"/>
                </a:ln>
              </a:rPr>
              <a:t>훈련</a:t>
            </a:r>
            <a:endParaRPr lang="en-US" dirty="0">
              <a:ln w="31550" cmpd="sng">
                <a:gradFill>
                  <a:gsLst>
                    <a:gs pos="25000">
                      <a:srgbClr val="4F81BD">
                        <a:shade val="25000"/>
                        <a:satMod val="190000"/>
                      </a:srgbClr>
                    </a:gs>
                    <a:gs pos="80000">
                      <a:srgbClr val="4F81BD">
                        <a:tint val="75000"/>
                        <a:satMod val="190000"/>
                      </a:srgbClr>
                    </a:gs>
                  </a:gsLst>
                  <a:lin ang="5400000"/>
                </a:gradFill>
                <a:prstDash val="solid"/>
              </a:ln>
            </a:endParaRPr>
          </a:p>
        </p:txBody>
      </p:sp>
    </p:spTree>
    <p:extLst>
      <p:ext uri="{BB962C8B-B14F-4D97-AF65-F5344CB8AC3E}">
        <p14:creationId xmlns:p14="http://schemas.microsoft.com/office/powerpoint/2010/main" val="114718388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조리 구역</a:t>
            </a:r>
            <a:endParaRPr lang="en-US" dirty="0"/>
          </a:p>
        </p:txBody>
      </p:sp>
    </p:spTree>
    <p:extLst>
      <p:ext uri="{BB962C8B-B14F-4D97-AF65-F5344CB8AC3E}">
        <p14:creationId xmlns:p14="http://schemas.microsoft.com/office/powerpoint/2010/main" val="263390271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dirty="0" smtClean="0"/>
              <a:t>조리 구역</a:t>
            </a:r>
            <a:endParaRPr lang="en-US" dirty="0"/>
          </a:p>
        </p:txBody>
      </p:sp>
      <p:sp>
        <p:nvSpPr>
          <p:cNvPr id="3" name="Text Placeholder 2"/>
          <p:cNvSpPr>
            <a:spLocks noGrp="1"/>
          </p:cNvSpPr>
          <p:nvPr>
            <p:ph type="body" sz="quarter" idx="11"/>
          </p:nvPr>
        </p:nvSpPr>
        <p:spPr/>
        <p:txBody>
          <a:bodyPr/>
          <a:lstStyle/>
          <a:p>
            <a:r>
              <a:rPr lang="ko-KR" altLang="en-US" dirty="0" smtClean="0"/>
              <a:t>일반적 지침</a:t>
            </a:r>
            <a:endParaRPr lang="en-US" dirty="0"/>
          </a:p>
        </p:txBody>
      </p:sp>
      <p:sp>
        <p:nvSpPr>
          <p:cNvPr id="4" name="Text Placeholder 3"/>
          <p:cNvSpPr>
            <a:spLocks noGrp="1"/>
          </p:cNvSpPr>
          <p:nvPr>
            <p:ph type="body" sz="quarter" idx="12"/>
          </p:nvPr>
        </p:nvSpPr>
        <p:spPr/>
        <p:txBody>
          <a:bodyPr>
            <a:normAutofit fontScale="62500" lnSpcReduction="20000"/>
          </a:bodyPr>
          <a:lstStyle/>
          <a:p>
            <a:r>
              <a:rPr lang="ko-KR" altLang="en-US" dirty="0"/>
              <a:t>지역 교회에서 조리하는 것이 가장 </a:t>
            </a:r>
            <a:r>
              <a:rPr lang="ko-KR" altLang="en-US" dirty="0" smtClean="0"/>
              <a:t>바람직하다</a:t>
            </a:r>
            <a:r>
              <a:rPr lang="en-US" dirty="0" smtClean="0">
                <a:effectLst>
                  <a:outerShdw blurRad="50800" dist="38100" dir="2700000" algn="tl" rotWithShape="0">
                    <a:srgbClr val="000000"/>
                  </a:outerShdw>
                </a:effectLst>
              </a:rPr>
              <a:t>(</a:t>
            </a:r>
            <a:r>
              <a:rPr lang="ko-KR" altLang="en-US" dirty="0" smtClean="0">
                <a:effectLst>
                  <a:outerShdw blurRad="50800" dist="38100" dir="2700000" algn="tl" rotWithShape="0">
                    <a:srgbClr val="000000"/>
                  </a:outerShdw>
                </a:effectLst>
              </a:rPr>
              <a:t>혹은 지역 만남의 장소</a:t>
            </a:r>
            <a:r>
              <a:rPr lang="en-US" dirty="0" smtClean="0">
                <a:effectLst>
                  <a:outerShdw blurRad="50800" dist="38100" dir="2700000" algn="tl" rotWithShape="0">
                    <a:srgbClr val="000000"/>
                  </a:outerShdw>
                </a:effectLst>
              </a:rPr>
              <a:t>).</a:t>
            </a:r>
            <a:endParaRPr lang="en-US" dirty="0">
              <a:effectLst>
                <a:outerShdw blurRad="50800" dist="38100" dir="2700000" algn="tl" rotWithShape="0">
                  <a:srgbClr val="000000"/>
                </a:outerShdw>
              </a:effectLst>
            </a:endParaRPr>
          </a:p>
          <a:p>
            <a:r>
              <a:rPr lang="ko-KR" altLang="en-US" dirty="0"/>
              <a:t>설립 목적은 주민들에게 영양을 </a:t>
            </a:r>
            <a:r>
              <a:rPr lang="ko-KR" altLang="en-US" dirty="0" smtClean="0"/>
              <a:t>공급하는 것이다</a:t>
            </a:r>
            <a:r>
              <a:rPr lang="en-US" dirty="0" smtClean="0">
                <a:effectLst>
                  <a:outerShdw blurRad="50800" dist="38100" dir="2700000" algn="tl" rotWithShape="0">
                    <a:srgbClr val="000000"/>
                  </a:outerShdw>
                </a:effectLst>
              </a:rPr>
              <a:t>.</a:t>
            </a:r>
            <a:endParaRPr lang="en-US" dirty="0">
              <a:effectLst>
                <a:outerShdw blurRad="50800" dist="38100" dir="2700000" algn="tl" rotWithShape="0">
                  <a:srgbClr val="000000"/>
                </a:outerShdw>
              </a:effectLst>
            </a:endParaRPr>
          </a:p>
          <a:p>
            <a:r>
              <a:rPr lang="ko-KR" altLang="en-US" dirty="0"/>
              <a:t>이러한 활동을 하다 보면 매우 스트레스를 많이 받기 때문에 충분히 마음의 준비를 </a:t>
            </a:r>
            <a:r>
              <a:rPr lang="ko-KR" altLang="en-US" dirty="0" smtClean="0"/>
              <a:t>해야 한다</a:t>
            </a:r>
            <a:r>
              <a:rPr lang="en-US" dirty="0" smtClean="0">
                <a:effectLst>
                  <a:outerShdw blurRad="50800" dist="38100" dir="2700000" algn="tl" rotWithShape="0">
                    <a:srgbClr val="000000"/>
                  </a:outerShdw>
                </a:effectLst>
              </a:rPr>
              <a:t>.</a:t>
            </a:r>
            <a:endParaRPr lang="en-US" dirty="0">
              <a:effectLst>
                <a:outerShdw blurRad="50800" dist="38100" dir="2700000" algn="tl" rotWithShape="0">
                  <a:srgbClr val="000000"/>
                </a:outerShdw>
              </a:effectLst>
            </a:endParaRPr>
          </a:p>
          <a:p>
            <a:r>
              <a:rPr lang="ko-KR" altLang="en-US" dirty="0"/>
              <a:t>지역 주민들의 입맛을 </a:t>
            </a:r>
            <a:r>
              <a:rPr lang="ko-KR" altLang="en-US" dirty="0" smtClean="0"/>
              <a:t>고려하고 </a:t>
            </a:r>
            <a:r>
              <a:rPr lang="ko-KR" altLang="en-US" dirty="0"/>
              <a:t>늘 식량</a:t>
            </a:r>
            <a:r>
              <a:rPr lang="en-US" altLang="ko-KR" dirty="0"/>
              <a:t>/</a:t>
            </a:r>
            <a:r>
              <a:rPr lang="ko-KR" altLang="en-US" dirty="0"/>
              <a:t>연료</a:t>
            </a:r>
            <a:r>
              <a:rPr lang="en-US" altLang="ko-KR" dirty="0"/>
              <a:t>/</a:t>
            </a:r>
            <a:r>
              <a:rPr lang="ko-KR" altLang="en-US" dirty="0"/>
              <a:t>조리에 필요한 </a:t>
            </a:r>
            <a:r>
              <a:rPr lang="ko-KR" altLang="en-US" dirty="0" smtClean="0"/>
              <a:t>재료들을 </a:t>
            </a:r>
            <a:r>
              <a:rPr lang="ko-KR" altLang="en-US" dirty="0"/>
              <a:t>충분히 구비해 </a:t>
            </a:r>
            <a:r>
              <a:rPr lang="ko-KR" altLang="en-US" dirty="0" smtClean="0"/>
              <a:t>둔다</a:t>
            </a:r>
            <a:r>
              <a:rPr lang="en-US" dirty="0" smtClean="0">
                <a:effectLst>
                  <a:outerShdw blurRad="50800" dist="38100" dir="2700000" algn="tl" rotWithShape="0">
                    <a:srgbClr val="000000"/>
                  </a:outerShdw>
                </a:effectLst>
              </a:rPr>
              <a:t>.</a:t>
            </a:r>
            <a:endParaRPr lang="en-US" dirty="0">
              <a:effectLst>
                <a:outerShdw blurRad="50800" dist="38100" dir="2700000" algn="tl" rotWithShape="0">
                  <a:srgbClr val="000000"/>
                </a:outerShdw>
              </a:effectLst>
            </a:endParaRPr>
          </a:p>
          <a:p>
            <a:r>
              <a:rPr lang="ko-KR" altLang="en-US" dirty="0"/>
              <a:t>모든 팀 일원들은 각자 맡은 일을 확실히 파악하고 때로는 한가지 이상의 일을 할 줄도 알아야 </a:t>
            </a:r>
            <a:r>
              <a:rPr lang="ko-KR" altLang="en-US" dirty="0" smtClean="0"/>
              <a:t>한다</a:t>
            </a:r>
            <a:r>
              <a:rPr lang="en-US" dirty="0" smtClean="0">
                <a:effectLst>
                  <a:outerShdw blurRad="50800" dist="38100" dir="2700000" algn="tl" rotWithShape="0">
                    <a:srgbClr val="000000"/>
                  </a:outerShdw>
                </a:effectLst>
              </a:rPr>
              <a:t>.</a:t>
            </a:r>
            <a:endParaRPr lang="en-US" dirty="0">
              <a:effectLst>
                <a:outerShdw blurRad="50800" dist="38100" dir="2700000" algn="tl" rotWithShape="0">
                  <a:srgbClr val="000000"/>
                </a:outerShdw>
              </a:effectLst>
            </a:endParaRPr>
          </a:p>
          <a:p>
            <a:r>
              <a:rPr lang="ko-KR" altLang="en-US" dirty="0"/>
              <a:t>모든 팀 일원들은 안전한 식량에 필요한 위생과 </a:t>
            </a:r>
            <a:r>
              <a:rPr lang="ko-KR" altLang="en-US" dirty="0" err="1"/>
              <a:t>보관법을</a:t>
            </a:r>
            <a:r>
              <a:rPr lang="ko-KR" altLang="en-US" dirty="0"/>
              <a:t> 파악해 </a:t>
            </a:r>
            <a:r>
              <a:rPr lang="ko-KR" altLang="en-US" dirty="0" smtClean="0"/>
              <a:t>두어야 한다</a:t>
            </a:r>
            <a:r>
              <a:rPr lang="en-US" dirty="0" smtClean="0">
                <a:effectLst>
                  <a:outerShdw blurRad="50800" dist="38100" dir="2700000" algn="tl" rotWithShape="0">
                    <a:srgbClr val="000000"/>
                  </a:outerShdw>
                </a:effectLst>
              </a:rPr>
              <a:t>.</a:t>
            </a:r>
            <a:endParaRPr lang="en-US" dirty="0">
              <a:effectLst>
                <a:outerShdw blurRad="50800" dist="38100" dir="2700000" algn="tl" rotWithShape="0">
                  <a:srgbClr val="000000"/>
                </a:outerShdw>
              </a:effectLst>
            </a:endParaRP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3"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8187936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dirty="0" smtClean="0"/>
              <a:t>조리 구역</a:t>
            </a:r>
            <a:endParaRPr lang="en-US" dirty="0"/>
          </a:p>
        </p:txBody>
      </p:sp>
      <p:sp>
        <p:nvSpPr>
          <p:cNvPr id="3" name="Text Placeholder 2"/>
          <p:cNvSpPr>
            <a:spLocks noGrp="1"/>
          </p:cNvSpPr>
          <p:nvPr>
            <p:ph type="body" sz="quarter" idx="11"/>
          </p:nvPr>
        </p:nvSpPr>
        <p:spPr/>
        <p:txBody>
          <a:bodyPr/>
          <a:lstStyle/>
          <a:p>
            <a:r>
              <a:rPr lang="ko-KR" altLang="en-US" dirty="0" smtClean="0"/>
              <a:t>위생에 필요한 행동</a:t>
            </a:r>
            <a:endParaRPr lang="en-US" dirty="0"/>
          </a:p>
        </p:txBody>
      </p:sp>
      <p:sp>
        <p:nvSpPr>
          <p:cNvPr id="4" name="Text Placeholder 3"/>
          <p:cNvSpPr>
            <a:spLocks noGrp="1"/>
          </p:cNvSpPr>
          <p:nvPr>
            <p:ph type="body" sz="quarter" idx="12"/>
          </p:nvPr>
        </p:nvSpPr>
        <p:spPr/>
        <p:txBody>
          <a:bodyPr>
            <a:normAutofit fontScale="47500" lnSpcReduction="20000"/>
          </a:bodyPr>
          <a:lstStyle/>
          <a:p>
            <a:pPr lvl="0"/>
            <a:r>
              <a:rPr lang="ko-KR" altLang="en-US" dirty="0"/>
              <a:t>음식으로 </a:t>
            </a:r>
            <a:r>
              <a:rPr lang="ko-KR" altLang="en-US" dirty="0" err="1"/>
              <a:t>부터</a:t>
            </a:r>
            <a:r>
              <a:rPr lang="ko-KR" altLang="en-US" dirty="0"/>
              <a:t> 비롯된 대부분의 질병들은 박테리아 때문에 </a:t>
            </a:r>
            <a:r>
              <a:rPr lang="ko-KR" altLang="en-US" dirty="0" smtClean="0"/>
              <a:t>발생한다</a:t>
            </a:r>
            <a:r>
              <a:rPr lang="en-US" altLang="ko-KR" dirty="0"/>
              <a:t>. </a:t>
            </a:r>
            <a:r>
              <a:rPr lang="ko-KR" altLang="en-US" dirty="0"/>
              <a:t>이러한 박테리아는 독소</a:t>
            </a:r>
            <a:r>
              <a:rPr lang="en-US" altLang="ko-KR" dirty="0"/>
              <a:t>, </a:t>
            </a:r>
            <a:r>
              <a:rPr lang="ko-KR" altLang="en-US" dirty="0"/>
              <a:t>화학물질</a:t>
            </a:r>
            <a:r>
              <a:rPr lang="en-US" altLang="ko-KR" dirty="0"/>
              <a:t>, </a:t>
            </a:r>
            <a:r>
              <a:rPr lang="ko-KR" altLang="en-US" dirty="0"/>
              <a:t>그리고 기생충 </a:t>
            </a:r>
            <a:r>
              <a:rPr lang="ko-KR" altLang="en-US" dirty="0" smtClean="0"/>
              <a:t>이 원인이다</a:t>
            </a:r>
            <a:r>
              <a:rPr lang="en-US" dirty="0" smtClean="0">
                <a:effectLst/>
              </a:rPr>
              <a:t>.</a:t>
            </a:r>
            <a:endParaRPr lang="en-US" sz="4400" dirty="0">
              <a:effectLst/>
            </a:endParaRPr>
          </a:p>
          <a:p>
            <a:pPr lvl="0"/>
            <a:r>
              <a:rPr lang="ko-KR" altLang="en-US" dirty="0"/>
              <a:t>촌충이나 선모충과 같은 기생충들은 선모충 병을 일으키기 기도 하며 제대로 구워지지 않은 고기에서 많이 발견 </a:t>
            </a:r>
            <a:r>
              <a:rPr lang="ko-KR" altLang="en-US" dirty="0" smtClean="0"/>
              <a:t>된다</a:t>
            </a:r>
            <a:r>
              <a:rPr lang="en-US" dirty="0" smtClean="0">
                <a:effectLst/>
              </a:rPr>
              <a:t>.</a:t>
            </a:r>
            <a:r>
              <a:rPr lang="en-US" dirty="0">
                <a:effectLst/>
              </a:rPr>
              <a:t>  </a:t>
            </a:r>
            <a:endParaRPr lang="en-US" sz="4400" dirty="0">
              <a:effectLst/>
            </a:endParaRPr>
          </a:p>
          <a:p>
            <a:pPr lvl="0"/>
            <a:r>
              <a:rPr lang="ko-KR" altLang="en-US" dirty="0"/>
              <a:t>음식이나 물은 사람에 의해 오염될 때가 </a:t>
            </a:r>
            <a:r>
              <a:rPr lang="ko-KR" altLang="en-US" dirty="0" smtClean="0"/>
              <a:t>많다</a:t>
            </a:r>
            <a:r>
              <a:rPr lang="en-US" altLang="ko-KR" dirty="0"/>
              <a:t>. </a:t>
            </a:r>
            <a:r>
              <a:rPr lang="ko-KR" altLang="en-US" dirty="0"/>
              <a:t>종기</a:t>
            </a:r>
            <a:r>
              <a:rPr lang="en-US" altLang="ko-KR" dirty="0"/>
              <a:t>, </a:t>
            </a:r>
            <a:r>
              <a:rPr lang="ko-KR" altLang="en-US" dirty="0"/>
              <a:t>상처</a:t>
            </a:r>
            <a:r>
              <a:rPr lang="en-US" altLang="ko-KR" dirty="0"/>
              <a:t>, </a:t>
            </a:r>
            <a:r>
              <a:rPr lang="ko-KR" altLang="en-US" dirty="0" err="1" smtClean="0"/>
              <a:t>목감기</a:t>
            </a:r>
            <a:r>
              <a:rPr lang="en-US" altLang="ko-KR" dirty="0" smtClean="0"/>
              <a:t> </a:t>
            </a:r>
            <a:r>
              <a:rPr lang="ko-KR" altLang="en-US" dirty="0"/>
              <a:t>그리고 설사 등은 감염의 원인이 될 수도 </a:t>
            </a:r>
            <a:r>
              <a:rPr lang="ko-KR" altLang="en-US" dirty="0" smtClean="0"/>
              <a:t>있다</a:t>
            </a:r>
            <a:r>
              <a:rPr lang="en-US" dirty="0" smtClean="0">
                <a:effectLst/>
              </a:rPr>
              <a:t>.</a:t>
            </a:r>
            <a:endParaRPr lang="en-US" sz="4400" dirty="0">
              <a:effectLst/>
            </a:endParaRPr>
          </a:p>
          <a:p>
            <a:pPr lvl="0"/>
            <a:r>
              <a:rPr lang="ko-KR" altLang="en-US" dirty="0"/>
              <a:t>감염의 또 다른 원인은 벌레나 설치류 때문일 수도 </a:t>
            </a:r>
            <a:r>
              <a:rPr lang="ko-KR" altLang="en-US" dirty="0" smtClean="0"/>
              <a:t>있다</a:t>
            </a:r>
            <a:r>
              <a:rPr lang="en-US" dirty="0" smtClean="0">
                <a:effectLst/>
              </a:rPr>
              <a:t>.</a:t>
            </a:r>
            <a:endParaRPr lang="en-US" sz="4400" dirty="0">
              <a:effectLst/>
            </a:endParaRPr>
          </a:p>
          <a:p>
            <a:pPr lvl="0"/>
            <a:r>
              <a:rPr lang="ko-KR" altLang="en-US" dirty="0"/>
              <a:t>이러한 감염을 막기 위해서는 </a:t>
            </a:r>
            <a:r>
              <a:rPr lang="en-US" dirty="0" smtClean="0">
                <a:effectLst/>
              </a:rPr>
              <a:t>:</a:t>
            </a:r>
            <a:endParaRPr lang="en-US" sz="4400" dirty="0">
              <a:effectLst/>
            </a:endParaRPr>
          </a:p>
          <a:p>
            <a:pPr lvl="1"/>
            <a:r>
              <a:rPr lang="ko-KR" altLang="en-US" dirty="0"/>
              <a:t>음식을 취급하는 사람들의 엄격한 개인 위생 관 </a:t>
            </a:r>
            <a:r>
              <a:rPr lang="ko-KR" altLang="en-US" dirty="0" smtClean="0"/>
              <a:t>리</a:t>
            </a:r>
            <a:r>
              <a:rPr lang="en-US" dirty="0" smtClean="0">
                <a:effectLst/>
              </a:rPr>
              <a:t>.</a:t>
            </a:r>
            <a:endParaRPr lang="en-US" sz="4000" dirty="0">
              <a:effectLst/>
            </a:endParaRPr>
          </a:p>
          <a:p>
            <a:pPr lvl="1"/>
            <a:r>
              <a:rPr lang="ko-KR" altLang="en-US" dirty="0"/>
              <a:t>깨끗한 </a:t>
            </a:r>
            <a:r>
              <a:rPr lang="ko-KR" altLang="en-US" dirty="0" smtClean="0"/>
              <a:t>음식과  물 사용</a:t>
            </a:r>
            <a:r>
              <a:rPr lang="en-US" dirty="0" smtClean="0">
                <a:effectLst/>
              </a:rPr>
              <a:t>.</a:t>
            </a:r>
            <a:endParaRPr lang="en-US" sz="4000" dirty="0">
              <a:effectLst/>
            </a:endParaRPr>
          </a:p>
          <a:p>
            <a:pPr lvl="1"/>
            <a:r>
              <a:rPr lang="ko-KR" altLang="en-US" dirty="0" smtClean="0">
                <a:effectLst>
                  <a:outerShdw blurRad="38100" dist="38100" dir="2700000" algn="tl">
                    <a:srgbClr val="000000">
                      <a:alpha val="43137"/>
                    </a:srgbClr>
                  </a:outerShdw>
                </a:effectLst>
              </a:rPr>
              <a:t>청결한 시설 유지</a:t>
            </a:r>
            <a:r>
              <a:rPr lang="en-US" dirty="0" smtClean="0">
                <a:effectLst/>
              </a:rPr>
              <a:t>.</a:t>
            </a:r>
            <a:endParaRPr lang="en-US" sz="4000" dirty="0">
              <a:effectLst/>
            </a:endParaRPr>
          </a:p>
          <a:p>
            <a:pPr lvl="1"/>
            <a:r>
              <a:rPr lang="ko-KR" altLang="en-US" dirty="0" smtClean="0">
                <a:effectLst>
                  <a:outerShdw blurRad="38100" dist="38100" dir="2700000" algn="tl">
                    <a:srgbClr val="000000">
                      <a:alpha val="43137"/>
                    </a:srgbClr>
                  </a:outerShdw>
                </a:effectLst>
              </a:rPr>
              <a:t>음식과 물의 위생적 관리</a:t>
            </a:r>
            <a:r>
              <a:rPr lang="en-US" dirty="0" smtClean="0">
                <a:effectLst>
                  <a:outerShdw blurRad="38100" dist="38100" dir="2700000" algn="tl">
                    <a:srgbClr val="000000">
                      <a:alpha val="43137"/>
                    </a:srgbClr>
                  </a:outerShdw>
                </a:effectLst>
              </a:rPr>
              <a:t>.</a:t>
            </a:r>
            <a:endParaRPr lang="en-US" sz="4000" dirty="0">
              <a:effectLst>
                <a:outerShdw blurRad="38100" dist="38100" dir="2700000" algn="tl">
                  <a:srgbClr val="000000">
                    <a:alpha val="43137"/>
                  </a:srgbClr>
                </a:outerShdw>
              </a:effectLst>
            </a:endParaRPr>
          </a:p>
          <a:p>
            <a:pPr lvl="1"/>
            <a:r>
              <a:rPr lang="ko-KR" altLang="en-US" dirty="0" smtClean="0">
                <a:effectLst>
                  <a:outerShdw blurRad="38100" dist="38100" dir="2700000" algn="tl">
                    <a:srgbClr val="000000">
                      <a:alpha val="43137"/>
                    </a:srgbClr>
                  </a:outerShdw>
                </a:effectLst>
              </a:rPr>
              <a:t>음식 조리과정의 위생적 관리</a:t>
            </a:r>
            <a:r>
              <a:rPr lang="en-US" dirty="0" smtClean="0">
                <a:effectLst>
                  <a:outerShdw blurRad="38100" dist="38100" dir="2700000" algn="tl">
                    <a:srgbClr val="000000">
                      <a:alpha val="43137"/>
                    </a:srgbClr>
                  </a:outerShdw>
                </a:effectLst>
              </a:rPr>
              <a:t>.</a:t>
            </a:r>
            <a:endParaRPr lang="en-US" sz="4000" dirty="0">
              <a:effectLst>
                <a:outerShdw blurRad="38100" dist="38100" dir="2700000" algn="tl">
                  <a:srgbClr val="000000">
                    <a:alpha val="43137"/>
                  </a:srgbClr>
                </a:outerShdw>
              </a:effectLst>
            </a:endParaRPr>
          </a:p>
          <a:p>
            <a:pPr lvl="1"/>
            <a:r>
              <a:rPr lang="ko-KR" altLang="en-US" dirty="0"/>
              <a:t>조리하는 장소와 음식을 나누어주는 장소를 최대한 가깝게 하여 음식을 나누어줄 때 음식이 </a:t>
            </a:r>
            <a:r>
              <a:rPr lang="ko-KR" altLang="en-US" dirty="0" err="1"/>
              <a:t>뜨꺼운</a:t>
            </a:r>
            <a:r>
              <a:rPr lang="ko-KR" altLang="en-US" dirty="0"/>
              <a:t> 상태가 되도록 </a:t>
            </a:r>
            <a:r>
              <a:rPr lang="ko-KR" altLang="en-US" dirty="0" smtClean="0"/>
              <a:t>하기</a:t>
            </a:r>
            <a:r>
              <a:rPr lang="en-US" dirty="0" smtClean="0">
                <a:effectLst/>
              </a:rPr>
              <a:t>. </a:t>
            </a:r>
            <a:endParaRPr lang="en-US" sz="4000" dirty="0">
              <a:effectLst/>
            </a:endParaRPr>
          </a:p>
          <a:p>
            <a:pPr lvl="1"/>
            <a:r>
              <a:rPr lang="ko-KR" altLang="en-US" dirty="0" smtClean="0">
                <a:effectLst/>
              </a:rPr>
              <a:t>청결한 음식물 쓰레기 처리</a:t>
            </a:r>
            <a:r>
              <a:rPr lang="en-US" dirty="0" smtClean="0">
                <a:effectLst/>
              </a:rPr>
              <a:t>.</a:t>
            </a:r>
            <a:endParaRPr lang="en-US" sz="4000" dirty="0">
              <a:effectLst/>
            </a:endParaRP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3"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161670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Oval 31"/>
          <p:cNvSpPr/>
          <p:nvPr/>
        </p:nvSpPr>
        <p:spPr>
          <a:xfrm>
            <a:off x="1828800" y="1905000"/>
            <a:ext cx="5486400" cy="4724400"/>
          </a:xfrm>
          <a:prstGeom prst="ellipse">
            <a:avLst/>
          </a:prstGeom>
          <a:solidFill>
            <a:schemeClr val="accent2">
              <a:lumMod val="75000"/>
              <a:alpha val="58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r>
              <a:rPr lang="ko-KR" altLang="en-US" sz="2400" dirty="0" smtClean="0">
                <a:solidFill>
                  <a:srgbClr val="FF0000"/>
                </a:solidFill>
                <a:effectLst>
                  <a:outerShdw blurRad="38100" dist="38100" dir="2700000" algn="tl">
                    <a:srgbClr val="000000">
                      <a:alpha val="43137"/>
                    </a:srgbClr>
                  </a:outerShdw>
                </a:effectLst>
              </a:rPr>
              <a:t>재난 지역</a:t>
            </a:r>
            <a:endParaRPr lang="en-US" sz="2400" dirty="0">
              <a:solidFill>
                <a:srgbClr val="FF0000"/>
              </a:solidFill>
              <a:effectLst>
                <a:outerShdw blurRad="38100" dist="38100" dir="2700000" algn="tl">
                  <a:srgbClr val="000000">
                    <a:alpha val="43137"/>
                  </a:srgbClr>
                </a:outerShdw>
              </a:effectLst>
            </a:endParaRPr>
          </a:p>
        </p:txBody>
      </p:sp>
      <p:sp>
        <p:nvSpPr>
          <p:cNvPr id="55" name="Down Arrow 54"/>
          <p:cNvSpPr/>
          <p:nvPr/>
        </p:nvSpPr>
        <p:spPr>
          <a:xfrm>
            <a:off x="3756992" y="1066800"/>
            <a:ext cx="1600200" cy="2438400"/>
          </a:xfrm>
          <a:prstGeom prst="downArrow">
            <a:avLst/>
          </a:prstGeom>
          <a:solidFill>
            <a:schemeClr val="accent1">
              <a:alpha val="58000"/>
            </a:schemeClr>
          </a:solidFill>
          <a:ln>
            <a:noFill/>
          </a:ln>
          <a:scene3d>
            <a:camera prst="orthographicFront"/>
            <a:lightRig rig="threePt" dir="t"/>
          </a:scene3d>
          <a:sp3d extrusionH="762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Oval 19"/>
          <p:cNvSpPr/>
          <p:nvPr/>
        </p:nvSpPr>
        <p:spPr>
          <a:xfrm>
            <a:off x="3694044" y="3962400"/>
            <a:ext cx="1703696" cy="762000"/>
          </a:xfrm>
          <a:prstGeom prst="ellipse">
            <a:avLst/>
          </a:prstGeom>
          <a:solidFill>
            <a:schemeClr val="accent5">
              <a:lumMod val="75000"/>
            </a:schemeClr>
          </a:solidFill>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4000" b="1" dirty="0" smtClean="0"/>
              <a:t>LCC</a:t>
            </a:r>
            <a:endParaRPr lang="en-US" sz="4000" b="1" dirty="0"/>
          </a:p>
        </p:txBody>
      </p:sp>
      <p:sp>
        <p:nvSpPr>
          <p:cNvPr id="31" name="Oval 30"/>
          <p:cNvSpPr/>
          <p:nvPr/>
        </p:nvSpPr>
        <p:spPr>
          <a:xfrm>
            <a:off x="3733800" y="44958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a:t>
            </a:r>
            <a:r>
              <a:rPr lang="ko-KR" altLang="en-US" sz="1200" b="1" dirty="0" smtClean="0"/>
              <a:t>팀</a:t>
            </a:r>
            <a:endParaRPr lang="en-US" sz="1200" b="1" dirty="0"/>
          </a:p>
        </p:txBody>
      </p:sp>
      <p:sp>
        <p:nvSpPr>
          <p:cNvPr id="37" name="Rounded Rectangle 36"/>
          <p:cNvSpPr/>
          <p:nvPr/>
        </p:nvSpPr>
        <p:spPr>
          <a:xfrm>
            <a:off x="7086600" y="228600"/>
            <a:ext cx="1371600" cy="609600"/>
          </a:xfrm>
          <a:prstGeom prst="roundRect">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smtClean="0"/>
              <a:t>IDRN </a:t>
            </a:r>
            <a:r>
              <a:rPr lang="ko-KR" altLang="en-US" sz="1600" b="1" dirty="0" smtClean="0"/>
              <a:t>멤버</a:t>
            </a:r>
            <a:endParaRPr lang="en-US" sz="1600" b="1" dirty="0"/>
          </a:p>
        </p:txBody>
      </p:sp>
      <p:sp>
        <p:nvSpPr>
          <p:cNvPr id="41" name="Oval 40"/>
          <p:cNvSpPr/>
          <p:nvPr/>
        </p:nvSpPr>
        <p:spPr>
          <a:xfrm>
            <a:off x="6248400" y="914400"/>
            <a:ext cx="1295400" cy="4572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smtClean="0"/>
              <a:t>DR </a:t>
            </a:r>
            <a:r>
              <a:rPr lang="ko-KR" altLang="en-US" sz="1400" b="1" dirty="0" smtClean="0"/>
              <a:t>팀</a:t>
            </a:r>
            <a:endParaRPr lang="en-US" sz="1400" b="1" dirty="0"/>
          </a:p>
        </p:txBody>
      </p:sp>
      <p:sp>
        <p:nvSpPr>
          <p:cNvPr id="44" name="Circular Arrow 43"/>
          <p:cNvSpPr/>
          <p:nvPr/>
        </p:nvSpPr>
        <p:spPr>
          <a:xfrm rot="7681172">
            <a:off x="9066712" y="3816452"/>
            <a:ext cx="2030836" cy="2148016"/>
          </a:xfrm>
          <a:prstGeom prst="circularArrow">
            <a:avLst>
              <a:gd name="adj1" fmla="val 10408"/>
              <a:gd name="adj2" fmla="val 449915"/>
              <a:gd name="adj3" fmla="val 19949808"/>
              <a:gd name="adj4" fmla="val 10354270"/>
              <a:gd name="adj5" fmla="val 16739"/>
            </a:avLst>
          </a:prstGeom>
          <a:ln>
            <a:noFill/>
          </a:ln>
          <a:scene3d>
            <a:camera prst="orthographicFront"/>
            <a:lightRig rig="threePt" dir="t">
              <a:rot lat="0" lon="0" rev="3000000"/>
            </a:lightRig>
          </a:scene3d>
          <a:sp3d extrusionH="76200" contourW="25400" prstMaterial="softEdge">
            <a:bevelT w="38100"/>
            <a:bevelB w="0" h="0"/>
            <a:extrusionClr>
              <a:schemeClr val="tx1">
                <a:lumMod val="65000"/>
                <a:lumOff val="3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45" name="Circular Arrow 44"/>
          <p:cNvSpPr/>
          <p:nvPr/>
        </p:nvSpPr>
        <p:spPr>
          <a:xfrm rot="3439190" flipV="1">
            <a:off x="-1437270" y="2433959"/>
            <a:ext cx="2142187" cy="2282262"/>
          </a:xfrm>
          <a:prstGeom prst="circularArrow">
            <a:avLst>
              <a:gd name="adj1" fmla="val 10408"/>
              <a:gd name="adj2" fmla="val 449915"/>
              <a:gd name="adj3" fmla="val 19949808"/>
              <a:gd name="adj4" fmla="val 10433879"/>
              <a:gd name="adj5" fmla="val 16677"/>
            </a:avLst>
          </a:prstGeom>
          <a:ln>
            <a:noFill/>
          </a:ln>
          <a:scene3d>
            <a:camera prst="orthographicFront"/>
            <a:lightRig rig="threePt" dir="t">
              <a:rot lat="0" lon="0" rev="3000000"/>
            </a:lightRig>
          </a:scene3d>
          <a:sp3d extrusionH="76200" contourW="25400" prstMaterial="softEdge">
            <a:bevelT w="38100"/>
            <a:bevelB w="0" h="0"/>
            <a:extrusionClr>
              <a:schemeClr val="tx1">
                <a:lumMod val="65000"/>
                <a:lumOff val="3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50" name="Down Arrow 49"/>
          <p:cNvSpPr/>
          <p:nvPr/>
        </p:nvSpPr>
        <p:spPr>
          <a:xfrm rot="18357914">
            <a:off x="10011815" y="3962378"/>
            <a:ext cx="304800" cy="228600"/>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Down Arrow 50"/>
          <p:cNvSpPr/>
          <p:nvPr/>
        </p:nvSpPr>
        <p:spPr>
          <a:xfrm rot="2065116">
            <a:off x="3665001" y="4961349"/>
            <a:ext cx="422273" cy="807065"/>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Down Arrow 29"/>
          <p:cNvSpPr/>
          <p:nvPr/>
        </p:nvSpPr>
        <p:spPr>
          <a:xfrm rot="16350577">
            <a:off x="2509796" y="3178241"/>
            <a:ext cx="400322" cy="189900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Down Arrow 32"/>
          <p:cNvSpPr/>
          <p:nvPr/>
        </p:nvSpPr>
        <p:spPr>
          <a:xfrm rot="7209115">
            <a:off x="6415148" y="4284743"/>
            <a:ext cx="400322" cy="184982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Oval 56"/>
          <p:cNvSpPr/>
          <p:nvPr/>
        </p:nvSpPr>
        <p:spPr>
          <a:xfrm>
            <a:off x="9982200" y="2286000"/>
            <a:ext cx="533400" cy="3048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lgn="ctr" fontAlgn="auto">
              <a:spcBef>
                <a:spcPts val="0"/>
              </a:spcBef>
              <a:spcAft>
                <a:spcPts val="0"/>
              </a:spcAft>
              <a:defRPr/>
            </a:pPr>
            <a:r>
              <a:rPr lang="en-US" sz="1200" b="1" dirty="0"/>
              <a:t>RAT</a:t>
            </a:r>
          </a:p>
        </p:txBody>
      </p:sp>
      <p:sp>
        <p:nvSpPr>
          <p:cNvPr id="58" name="Rounded Rectangle 57"/>
          <p:cNvSpPr/>
          <p:nvPr/>
        </p:nvSpPr>
        <p:spPr>
          <a:xfrm>
            <a:off x="2971800" y="76200"/>
            <a:ext cx="3222171" cy="838200"/>
          </a:xfrm>
          <a:prstGeom prst="roundRect">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smtClean="0"/>
              <a:t>International Disaster Response Network</a:t>
            </a:r>
            <a:endParaRPr lang="en-US" sz="2000" b="1" dirty="0"/>
          </a:p>
        </p:txBody>
      </p:sp>
      <p:sp>
        <p:nvSpPr>
          <p:cNvPr id="59" name="Down Arrow 58"/>
          <p:cNvSpPr/>
          <p:nvPr/>
        </p:nvSpPr>
        <p:spPr>
          <a:xfrm rot="19658294">
            <a:off x="5046376" y="4762527"/>
            <a:ext cx="356312" cy="737006"/>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Down Arrow 59"/>
          <p:cNvSpPr/>
          <p:nvPr/>
        </p:nvSpPr>
        <p:spPr>
          <a:xfrm rot="15002521">
            <a:off x="5311650" y="3174958"/>
            <a:ext cx="338740" cy="1023398"/>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Down Arrow 22"/>
          <p:cNvSpPr/>
          <p:nvPr/>
        </p:nvSpPr>
        <p:spPr>
          <a:xfrm rot="6658076">
            <a:off x="3486704" y="3146652"/>
            <a:ext cx="350377" cy="1025849"/>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Oval 23"/>
          <p:cNvSpPr/>
          <p:nvPr/>
        </p:nvSpPr>
        <p:spPr>
          <a:xfrm>
            <a:off x="4724400" y="44958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a:t>
            </a:r>
            <a:r>
              <a:rPr lang="ko-KR" altLang="en-US" sz="1200" b="1" dirty="0" smtClean="0"/>
              <a:t>팀</a:t>
            </a:r>
            <a:endParaRPr lang="en-US" sz="1200" b="1" dirty="0"/>
          </a:p>
        </p:txBody>
      </p:sp>
      <p:sp>
        <p:nvSpPr>
          <p:cNvPr id="25" name="Oval 24"/>
          <p:cNvSpPr/>
          <p:nvPr/>
        </p:nvSpPr>
        <p:spPr>
          <a:xfrm>
            <a:off x="4800600" y="38100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a:t>
            </a:r>
            <a:r>
              <a:rPr lang="ko-KR" altLang="en-US" sz="1200" b="1" dirty="0" smtClean="0"/>
              <a:t>팀</a:t>
            </a:r>
            <a:endParaRPr lang="en-US" sz="1200" b="1" dirty="0"/>
          </a:p>
        </p:txBody>
      </p:sp>
      <p:sp>
        <p:nvSpPr>
          <p:cNvPr id="26" name="Oval 25"/>
          <p:cNvSpPr/>
          <p:nvPr/>
        </p:nvSpPr>
        <p:spPr>
          <a:xfrm>
            <a:off x="3505200" y="38862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a:t>
            </a:r>
            <a:r>
              <a:rPr lang="ko-KR" altLang="en-US" sz="1200" b="1" dirty="0" smtClean="0"/>
              <a:t>팀</a:t>
            </a:r>
            <a:endParaRPr lang="en-US" sz="1200" b="1" dirty="0"/>
          </a:p>
        </p:txBody>
      </p:sp>
      <p:sp>
        <p:nvSpPr>
          <p:cNvPr id="27" name="Isosceles Triangle 26"/>
          <p:cNvSpPr/>
          <p:nvPr/>
        </p:nvSpPr>
        <p:spPr>
          <a:xfrm>
            <a:off x="228600" y="36576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28" name="Isosceles Triangle 27"/>
          <p:cNvSpPr/>
          <p:nvPr/>
        </p:nvSpPr>
        <p:spPr>
          <a:xfrm>
            <a:off x="304800" y="50292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29" name="Isosceles Triangle 28"/>
          <p:cNvSpPr/>
          <p:nvPr/>
        </p:nvSpPr>
        <p:spPr>
          <a:xfrm>
            <a:off x="7620000" y="50292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34" name="Isosceles Triangle 33"/>
          <p:cNvSpPr/>
          <p:nvPr/>
        </p:nvSpPr>
        <p:spPr>
          <a:xfrm>
            <a:off x="7620000" y="36576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35" name="Down Arrow 34"/>
          <p:cNvSpPr/>
          <p:nvPr/>
        </p:nvSpPr>
        <p:spPr>
          <a:xfrm rot="14447532">
            <a:off x="2374975" y="4276806"/>
            <a:ext cx="400322" cy="183549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Down Arrow 35"/>
          <p:cNvSpPr/>
          <p:nvPr/>
        </p:nvSpPr>
        <p:spPr>
          <a:xfrm rot="5179228">
            <a:off x="6349121" y="3190993"/>
            <a:ext cx="400322" cy="1842289"/>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Oval 39"/>
          <p:cNvSpPr/>
          <p:nvPr/>
        </p:nvSpPr>
        <p:spPr>
          <a:xfrm>
            <a:off x="990600" y="990600"/>
            <a:ext cx="1295400" cy="4572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o-KR" altLang="en-US" sz="1400" b="1" dirty="0" smtClean="0"/>
              <a:t>자원</a:t>
            </a:r>
            <a:endParaRPr lang="en-US" sz="1400" b="1" dirty="0"/>
          </a:p>
        </p:txBody>
      </p:sp>
      <p:sp>
        <p:nvSpPr>
          <p:cNvPr id="42" name="Rounded Rectangle 41"/>
          <p:cNvSpPr/>
          <p:nvPr/>
        </p:nvSpPr>
        <p:spPr>
          <a:xfrm>
            <a:off x="609600" y="228600"/>
            <a:ext cx="1371600" cy="609600"/>
          </a:xfrm>
          <a:prstGeom prst="roundRect">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smtClean="0"/>
              <a:t>IDRN </a:t>
            </a:r>
            <a:r>
              <a:rPr lang="ko-KR" altLang="en-US" sz="1600" b="1" dirty="0" smtClean="0"/>
              <a:t>멤버</a:t>
            </a:r>
            <a:endParaRPr lang="en-US" sz="1600" b="1" dirty="0"/>
          </a:p>
        </p:txBody>
      </p:sp>
      <p:sp>
        <p:nvSpPr>
          <p:cNvPr id="43" name="Down Arrow 42"/>
          <p:cNvSpPr/>
          <p:nvPr/>
        </p:nvSpPr>
        <p:spPr>
          <a:xfrm rot="16200000">
            <a:off x="2302772" y="294620"/>
            <a:ext cx="367771" cy="401314"/>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Down Arrow 45"/>
          <p:cNvSpPr/>
          <p:nvPr/>
        </p:nvSpPr>
        <p:spPr>
          <a:xfrm rot="5400000">
            <a:off x="6397257" y="288029"/>
            <a:ext cx="367771" cy="401314"/>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anim calcmode="lin" valueType="num">
                                      <p:cBhvr>
                                        <p:cTn id="8" dur="2000" fill="hold"/>
                                        <p:tgtEl>
                                          <p:spTgt spid="32"/>
                                        </p:tgtEl>
                                        <p:attrNameLst>
                                          <p:attrName>style.rotation</p:attrName>
                                        </p:attrNameLst>
                                      </p:cBhvr>
                                      <p:tavLst>
                                        <p:tav tm="0">
                                          <p:val>
                                            <p:fltVal val="720"/>
                                          </p:val>
                                        </p:tav>
                                        <p:tav tm="100000">
                                          <p:val>
                                            <p:fltVal val="0"/>
                                          </p:val>
                                        </p:tav>
                                      </p:tavLst>
                                    </p:anim>
                                    <p:anim calcmode="lin" valueType="num">
                                      <p:cBhvr>
                                        <p:cTn id="9" dur="2000" fill="hold"/>
                                        <p:tgtEl>
                                          <p:spTgt spid="32"/>
                                        </p:tgtEl>
                                        <p:attrNameLst>
                                          <p:attrName>ppt_h</p:attrName>
                                        </p:attrNameLst>
                                      </p:cBhvr>
                                      <p:tavLst>
                                        <p:tav tm="0">
                                          <p:val>
                                            <p:fltVal val="0"/>
                                          </p:val>
                                        </p:tav>
                                        <p:tav tm="100000">
                                          <p:val>
                                            <p:strVal val="#ppt_h"/>
                                          </p:val>
                                        </p:tav>
                                      </p:tavLst>
                                    </p:anim>
                                    <p:anim calcmode="lin" valueType="num">
                                      <p:cBhvr>
                                        <p:cTn id="10" dur="2000" fill="hold"/>
                                        <p:tgtEl>
                                          <p:spTgt spid="3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8" presetClass="entr" presetSubtype="0" accel="50000" fill="hold" grpId="0" nodeType="clickEffect">
                                  <p:stCondLst>
                                    <p:cond delay="0"/>
                                  </p:stCondLst>
                                  <p:iterate type="lt">
                                    <p:tmPct val="50000"/>
                                  </p:iterate>
                                  <p:childTnLst>
                                    <p:set>
                                      <p:cBhvr>
                                        <p:cTn id="14" dur="1" fill="hold">
                                          <p:stCondLst>
                                            <p:cond delay="0"/>
                                          </p:stCondLst>
                                        </p:cTn>
                                        <p:tgtEl>
                                          <p:spTgt spid="20"/>
                                        </p:tgtEl>
                                        <p:attrNameLst>
                                          <p:attrName>style.visibility</p:attrName>
                                        </p:attrNameLst>
                                      </p:cBhvr>
                                      <p:to>
                                        <p:strVal val="visible"/>
                                      </p:to>
                                    </p:set>
                                    <p:set>
                                      <p:cBhvr>
                                        <p:cTn id="15" dur="455" fill="hold">
                                          <p:stCondLst>
                                            <p:cond delay="0"/>
                                          </p:stCondLst>
                                        </p:cTn>
                                        <p:tgtEl>
                                          <p:spTgt spid="20"/>
                                        </p:tgtEl>
                                        <p:attrNameLst>
                                          <p:attrName>style.rotation</p:attrName>
                                        </p:attrNameLst>
                                      </p:cBhvr>
                                      <p:to>
                                        <p:strVal val="-45.0"/>
                                      </p:to>
                                    </p:set>
                                    <p:anim calcmode="lin" valueType="num">
                                      <p:cBhvr>
                                        <p:cTn id="16" dur="455" fill="hold">
                                          <p:stCondLst>
                                            <p:cond delay="455"/>
                                          </p:stCondLst>
                                        </p:cTn>
                                        <p:tgtEl>
                                          <p:spTgt spid="20"/>
                                        </p:tgtEl>
                                        <p:attrNameLst>
                                          <p:attrName>style.rotation</p:attrName>
                                        </p:attrNameLst>
                                      </p:cBhvr>
                                      <p:tavLst>
                                        <p:tav tm="0">
                                          <p:val>
                                            <p:fltVal val="-45"/>
                                          </p:val>
                                        </p:tav>
                                        <p:tav tm="69900">
                                          <p:val>
                                            <p:fltVal val="45"/>
                                          </p:val>
                                        </p:tav>
                                        <p:tav tm="100000">
                                          <p:val>
                                            <p:fltVal val="0"/>
                                          </p:val>
                                        </p:tav>
                                      </p:tavLst>
                                    </p:anim>
                                    <p:anim calcmode="lin" valueType="num">
                                      <p:cBhvr>
                                        <p:cTn id="17" dur="455" fill="hold">
                                          <p:stCondLst>
                                            <p:cond delay="0"/>
                                          </p:stCondLst>
                                        </p:cTn>
                                        <p:tgtEl>
                                          <p:spTgt spid="20"/>
                                        </p:tgtEl>
                                        <p:attrNameLst>
                                          <p:attrName>ppt_y</p:attrName>
                                        </p:attrNameLst>
                                      </p:cBhvr>
                                      <p:tavLst>
                                        <p:tav tm="0">
                                          <p:val>
                                            <p:strVal val="#ppt_y-1"/>
                                          </p:val>
                                        </p:tav>
                                        <p:tav tm="100000">
                                          <p:val>
                                            <p:strVal val="#ppt_y-(0.354*#ppt_w-0.172*#ppt_h)"/>
                                          </p:val>
                                        </p:tav>
                                      </p:tavLst>
                                    </p:anim>
                                    <p:anim calcmode="lin" valueType="num">
                                      <p:cBhvr>
                                        <p:cTn id="18" dur="156" decel="50000" autoRev="1" fill="hold">
                                          <p:stCondLst>
                                            <p:cond delay="455"/>
                                          </p:stCondLst>
                                        </p:cTn>
                                        <p:tgtEl>
                                          <p:spTgt spid="20"/>
                                        </p:tgtEl>
                                        <p:attrNameLst>
                                          <p:attrName>ppt_y</p:attrName>
                                        </p:attrNameLst>
                                      </p:cBhvr>
                                      <p:tavLst>
                                        <p:tav tm="0">
                                          <p:val>
                                            <p:strVal val="#ppt_y-(0.354*#ppt_w-0.172*#ppt_h)"/>
                                          </p:val>
                                        </p:tav>
                                        <p:tav tm="100000">
                                          <p:val>
                                            <p:strVal val="#ppt_y-(0.354*#ppt_w-0.172*#ppt_h)-#ppt_h/2"/>
                                          </p:val>
                                        </p:tav>
                                      </p:tavLst>
                                    </p:anim>
                                    <p:anim calcmode="lin" valueType="num">
                                      <p:cBhvr>
                                        <p:cTn id="19" dur="136" fill="hold">
                                          <p:stCondLst>
                                            <p:cond delay="864"/>
                                          </p:stCondLst>
                                        </p:cTn>
                                        <p:tgtEl>
                                          <p:spTgt spid="20"/>
                                        </p:tgtEl>
                                        <p:attrNameLst>
                                          <p:attrName>ppt_y</p:attrName>
                                        </p:attrNameLst>
                                      </p:cBhvr>
                                      <p:tavLst>
                                        <p:tav tm="0">
                                          <p:val>
                                            <p:strVal val="#ppt_y-(0.354*#ppt_w-0.172*#ppt_h)"/>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2000"/>
                                        <p:tgtEl>
                                          <p:spTgt spid="24"/>
                                        </p:tgtEl>
                                      </p:cBhvr>
                                    </p:animEffect>
                                    <p:anim calcmode="lin" valueType="num">
                                      <p:cBhvr>
                                        <p:cTn id="25" dur="2000" fill="hold"/>
                                        <p:tgtEl>
                                          <p:spTgt spid="24"/>
                                        </p:tgtEl>
                                        <p:attrNameLst>
                                          <p:attrName>style.rotation</p:attrName>
                                        </p:attrNameLst>
                                      </p:cBhvr>
                                      <p:tavLst>
                                        <p:tav tm="0">
                                          <p:val>
                                            <p:fltVal val="720"/>
                                          </p:val>
                                        </p:tav>
                                        <p:tav tm="100000">
                                          <p:val>
                                            <p:fltVal val="0"/>
                                          </p:val>
                                        </p:tav>
                                      </p:tavLst>
                                    </p:anim>
                                    <p:anim calcmode="lin" valueType="num">
                                      <p:cBhvr>
                                        <p:cTn id="26" dur="2000" fill="hold"/>
                                        <p:tgtEl>
                                          <p:spTgt spid="24"/>
                                        </p:tgtEl>
                                        <p:attrNameLst>
                                          <p:attrName>ppt_h</p:attrName>
                                        </p:attrNameLst>
                                      </p:cBhvr>
                                      <p:tavLst>
                                        <p:tav tm="0">
                                          <p:val>
                                            <p:fltVal val="0"/>
                                          </p:val>
                                        </p:tav>
                                        <p:tav tm="100000">
                                          <p:val>
                                            <p:strVal val="#ppt_h"/>
                                          </p:val>
                                        </p:tav>
                                      </p:tavLst>
                                    </p:anim>
                                    <p:anim calcmode="lin" valueType="num">
                                      <p:cBhvr>
                                        <p:cTn id="27" dur="2000" fill="hold"/>
                                        <p:tgtEl>
                                          <p:spTgt spid="24"/>
                                        </p:tgtEl>
                                        <p:attrNameLst>
                                          <p:attrName>ppt_w</p:attrName>
                                        </p:attrNameLst>
                                      </p:cBhvr>
                                      <p:tavLst>
                                        <p:tav tm="0">
                                          <p:val>
                                            <p:fltVal val="0"/>
                                          </p:val>
                                        </p:tav>
                                        <p:tav tm="100000">
                                          <p:val>
                                            <p:strVal val="#ppt_w"/>
                                          </p:val>
                                        </p:tav>
                                      </p:tavLst>
                                    </p:anim>
                                  </p:childTnLst>
                                </p:cTn>
                              </p:par>
                              <p:par>
                                <p:cTn id="28" presetID="35" presetClass="entr" presetSubtype="0"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2000"/>
                                        <p:tgtEl>
                                          <p:spTgt spid="31"/>
                                        </p:tgtEl>
                                      </p:cBhvr>
                                    </p:animEffect>
                                    <p:anim calcmode="lin" valueType="num">
                                      <p:cBhvr>
                                        <p:cTn id="31" dur="2000" fill="hold"/>
                                        <p:tgtEl>
                                          <p:spTgt spid="31"/>
                                        </p:tgtEl>
                                        <p:attrNameLst>
                                          <p:attrName>style.rotation</p:attrName>
                                        </p:attrNameLst>
                                      </p:cBhvr>
                                      <p:tavLst>
                                        <p:tav tm="0">
                                          <p:val>
                                            <p:fltVal val="720"/>
                                          </p:val>
                                        </p:tav>
                                        <p:tav tm="100000">
                                          <p:val>
                                            <p:fltVal val="0"/>
                                          </p:val>
                                        </p:tav>
                                      </p:tavLst>
                                    </p:anim>
                                    <p:anim calcmode="lin" valueType="num">
                                      <p:cBhvr>
                                        <p:cTn id="32" dur="2000" fill="hold"/>
                                        <p:tgtEl>
                                          <p:spTgt spid="31"/>
                                        </p:tgtEl>
                                        <p:attrNameLst>
                                          <p:attrName>ppt_h</p:attrName>
                                        </p:attrNameLst>
                                      </p:cBhvr>
                                      <p:tavLst>
                                        <p:tav tm="0">
                                          <p:val>
                                            <p:fltVal val="0"/>
                                          </p:val>
                                        </p:tav>
                                        <p:tav tm="100000">
                                          <p:val>
                                            <p:strVal val="#ppt_h"/>
                                          </p:val>
                                        </p:tav>
                                      </p:tavLst>
                                    </p:anim>
                                    <p:anim calcmode="lin" valueType="num">
                                      <p:cBhvr>
                                        <p:cTn id="33" dur="2000" fill="hold"/>
                                        <p:tgtEl>
                                          <p:spTgt spid="31"/>
                                        </p:tgtEl>
                                        <p:attrNameLst>
                                          <p:attrName>ppt_w</p:attrName>
                                        </p:attrNameLst>
                                      </p:cBhvr>
                                      <p:tavLst>
                                        <p:tav tm="0">
                                          <p:val>
                                            <p:fltVal val="0"/>
                                          </p:val>
                                        </p:tav>
                                        <p:tav tm="100000">
                                          <p:val>
                                            <p:strVal val="#ppt_w"/>
                                          </p:val>
                                        </p:tav>
                                      </p:tavLst>
                                    </p:anim>
                                  </p:childTnLst>
                                </p:cTn>
                              </p:par>
                              <p:par>
                                <p:cTn id="34" presetID="35"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2000"/>
                                        <p:tgtEl>
                                          <p:spTgt spid="26"/>
                                        </p:tgtEl>
                                      </p:cBhvr>
                                    </p:animEffect>
                                    <p:anim calcmode="lin" valueType="num">
                                      <p:cBhvr>
                                        <p:cTn id="37" dur="2000" fill="hold"/>
                                        <p:tgtEl>
                                          <p:spTgt spid="26"/>
                                        </p:tgtEl>
                                        <p:attrNameLst>
                                          <p:attrName>style.rotation</p:attrName>
                                        </p:attrNameLst>
                                      </p:cBhvr>
                                      <p:tavLst>
                                        <p:tav tm="0">
                                          <p:val>
                                            <p:fltVal val="720"/>
                                          </p:val>
                                        </p:tav>
                                        <p:tav tm="100000">
                                          <p:val>
                                            <p:fltVal val="0"/>
                                          </p:val>
                                        </p:tav>
                                      </p:tavLst>
                                    </p:anim>
                                    <p:anim calcmode="lin" valueType="num">
                                      <p:cBhvr>
                                        <p:cTn id="38" dur="2000" fill="hold"/>
                                        <p:tgtEl>
                                          <p:spTgt spid="26"/>
                                        </p:tgtEl>
                                        <p:attrNameLst>
                                          <p:attrName>ppt_h</p:attrName>
                                        </p:attrNameLst>
                                      </p:cBhvr>
                                      <p:tavLst>
                                        <p:tav tm="0">
                                          <p:val>
                                            <p:fltVal val="0"/>
                                          </p:val>
                                        </p:tav>
                                        <p:tav tm="100000">
                                          <p:val>
                                            <p:strVal val="#ppt_h"/>
                                          </p:val>
                                        </p:tav>
                                      </p:tavLst>
                                    </p:anim>
                                    <p:anim calcmode="lin" valueType="num">
                                      <p:cBhvr>
                                        <p:cTn id="39" dur="2000" fill="hold"/>
                                        <p:tgtEl>
                                          <p:spTgt spid="26"/>
                                        </p:tgtEl>
                                        <p:attrNameLst>
                                          <p:attrName>ppt_w</p:attrName>
                                        </p:attrNameLst>
                                      </p:cBhvr>
                                      <p:tavLst>
                                        <p:tav tm="0">
                                          <p:val>
                                            <p:fltVal val="0"/>
                                          </p:val>
                                        </p:tav>
                                        <p:tav tm="100000">
                                          <p:val>
                                            <p:strVal val="#ppt_w"/>
                                          </p:val>
                                        </p:tav>
                                      </p:tavLst>
                                    </p:anim>
                                  </p:childTnLst>
                                </p:cTn>
                              </p:par>
                              <p:par>
                                <p:cTn id="40" presetID="35" presetClass="entr" presetSubtype="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2000"/>
                                        <p:tgtEl>
                                          <p:spTgt spid="25"/>
                                        </p:tgtEl>
                                      </p:cBhvr>
                                    </p:animEffect>
                                    <p:anim calcmode="lin" valueType="num">
                                      <p:cBhvr>
                                        <p:cTn id="43" dur="2000" fill="hold"/>
                                        <p:tgtEl>
                                          <p:spTgt spid="25"/>
                                        </p:tgtEl>
                                        <p:attrNameLst>
                                          <p:attrName>style.rotation</p:attrName>
                                        </p:attrNameLst>
                                      </p:cBhvr>
                                      <p:tavLst>
                                        <p:tav tm="0">
                                          <p:val>
                                            <p:fltVal val="720"/>
                                          </p:val>
                                        </p:tav>
                                        <p:tav tm="100000">
                                          <p:val>
                                            <p:fltVal val="0"/>
                                          </p:val>
                                        </p:tav>
                                      </p:tavLst>
                                    </p:anim>
                                    <p:anim calcmode="lin" valueType="num">
                                      <p:cBhvr>
                                        <p:cTn id="44" dur="2000" fill="hold"/>
                                        <p:tgtEl>
                                          <p:spTgt spid="25"/>
                                        </p:tgtEl>
                                        <p:attrNameLst>
                                          <p:attrName>ppt_h</p:attrName>
                                        </p:attrNameLst>
                                      </p:cBhvr>
                                      <p:tavLst>
                                        <p:tav tm="0">
                                          <p:val>
                                            <p:fltVal val="0"/>
                                          </p:val>
                                        </p:tav>
                                        <p:tav tm="100000">
                                          <p:val>
                                            <p:strVal val="#ppt_h"/>
                                          </p:val>
                                        </p:tav>
                                      </p:tavLst>
                                    </p:anim>
                                    <p:anim calcmode="lin" valueType="num">
                                      <p:cBhvr>
                                        <p:cTn id="45" dur="2000" fill="hold"/>
                                        <p:tgtEl>
                                          <p:spTgt spid="25"/>
                                        </p:tgtEl>
                                        <p:attrNameLst>
                                          <p:attrName>ppt_w</p:attrName>
                                        </p:attrNameLst>
                                      </p:cBhvr>
                                      <p:tavLst>
                                        <p:tav tm="0">
                                          <p:val>
                                            <p:fltVal val="0"/>
                                          </p:val>
                                        </p:tav>
                                        <p:tav tm="100000">
                                          <p:val>
                                            <p:strVal val="#ppt_w"/>
                                          </p:val>
                                        </p:tav>
                                      </p:tavLst>
                                    </p:anim>
                                  </p:childTnLst>
                                </p:cTn>
                              </p:par>
                            </p:childTnLst>
                          </p:cTn>
                        </p:par>
                      </p:childTnLst>
                    </p:cTn>
                  </p:par>
                  <p:par>
                    <p:cTn id="46" fill="hold">
                      <p:stCondLst>
                        <p:cond delay="indefinite"/>
                      </p:stCondLst>
                      <p:childTnLst>
                        <p:par>
                          <p:cTn id="47" fill="hold">
                            <p:stCondLst>
                              <p:cond delay="0"/>
                            </p:stCondLst>
                            <p:childTnLst>
                              <p:par>
                                <p:cTn id="48" presetID="0" presetClass="path" presetSubtype="0" accel="50000" decel="50000" fill="hold" grpId="1" nodeType="clickEffect">
                                  <p:stCondLst>
                                    <p:cond delay="0"/>
                                  </p:stCondLst>
                                  <p:childTnLst>
                                    <p:animMotion origin="layout" path="M 0 0 L 0.14166 -0.111 " pathEditMode="relative" ptsTypes="AA">
                                      <p:cBhvr>
                                        <p:cTn id="49" dur="2000" fill="hold"/>
                                        <p:tgtEl>
                                          <p:spTgt spid="25"/>
                                        </p:tgtEl>
                                        <p:attrNameLst>
                                          <p:attrName>ppt_x</p:attrName>
                                          <p:attrName>ppt_y</p:attrName>
                                        </p:attrNameLst>
                                      </p:cBhvr>
                                    </p:animMotion>
                                  </p:childTnLst>
                                </p:cTn>
                              </p:par>
                              <p:par>
                                <p:cTn id="50" presetID="0" presetClass="path" presetSubtype="0" accel="50000" decel="50000" fill="hold" grpId="1" nodeType="withEffect">
                                  <p:stCondLst>
                                    <p:cond delay="0"/>
                                  </p:stCondLst>
                                  <p:childTnLst>
                                    <p:animMotion origin="layout" path="M 0 0 L -0.13333 -0.0999 " pathEditMode="relative" ptsTypes="AA">
                                      <p:cBhvr>
                                        <p:cTn id="51" dur="2000" fill="hold"/>
                                        <p:tgtEl>
                                          <p:spTgt spid="26"/>
                                        </p:tgtEl>
                                        <p:attrNameLst>
                                          <p:attrName>ppt_x</p:attrName>
                                          <p:attrName>ppt_y</p:attrName>
                                        </p:attrNameLst>
                                      </p:cBhvr>
                                    </p:animMotion>
                                  </p:childTnLst>
                                </p:cTn>
                              </p:par>
                              <p:par>
                                <p:cTn id="52" presetID="0" presetClass="path" presetSubtype="0" accel="50000" decel="50000" fill="hold" grpId="1" nodeType="withEffect">
                                  <p:stCondLst>
                                    <p:cond delay="0"/>
                                  </p:stCondLst>
                                  <p:childTnLst>
                                    <p:animMotion origin="layout" path="M 0 0 L -0.08334 0.15541 " pathEditMode="relative" ptsTypes="AA">
                                      <p:cBhvr>
                                        <p:cTn id="53" dur="2000" fill="hold"/>
                                        <p:tgtEl>
                                          <p:spTgt spid="31"/>
                                        </p:tgtEl>
                                        <p:attrNameLst>
                                          <p:attrName>ppt_x</p:attrName>
                                          <p:attrName>ppt_y</p:attrName>
                                        </p:attrNameLst>
                                      </p:cBhvr>
                                    </p:animMotion>
                                  </p:childTnLst>
                                </p:cTn>
                              </p:par>
                              <p:par>
                                <p:cTn id="54" presetID="0" presetClass="path" presetSubtype="0" accel="50000" decel="50000" fill="hold" grpId="1" nodeType="withEffect">
                                  <p:stCondLst>
                                    <p:cond delay="0"/>
                                  </p:stCondLst>
                                  <p:childTnLst>
                                    <p:animMotion origin="layout" path="M 0 0 L 0.06666 0.16651 " pathEditMode="relative" ptsTypes="AA">
                                      <p:cBhvr>
                                        <p:cTn id="55" dur="2000" fill="hold"/>
                                        <p:tgtEl>
                                          <p:spTgt spid="24"/>
                                        </p:tgtEl>
                                        <p:attrNameLst>
                                          <p:attrName>ppt_x</p:attrName>
                                          <p:attrName>ppt_y</p:attrName>
                                        </p:attrNameLst>
                                      </p:cBhvr>
                                    </p:animMotion>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down)">
                                      <p:cBhvr>
                                        <p:cTn id="60" dur="580">
                                          <p:stCondLst>
                                            <p:cond delay="0"/>
                                          </p:stCondLst>
                                        </p:cTn>
                                        <p:tgtEl>
                                          <p:spTgt spid="23"/>
                                        </p:tgtEl>
                                      </p:cBhvr>
                                    </p:animEffect>
                                    <p:anim calcmode="lin" valueType="num">
                                      <p:cBhvr>
                                        <p:cTn id="61"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66" dur="26">
                                          <p:stCondLst>
                                            <p:cond delay="650"/>
                                          </p:stCondLst>
                                        </p:cTn>
                                        <p:tgtEl>
                                          <p:spTgt spid="23"/>
                                        </p:tgtEl>
                                      </p:cBhvr>
                                      <p:to x="100000" y="60000"/>
                                    </p:animScale>
                                    <p:animScale>
                                      <p:cBhvr>
                                        <p:cTn id="67" dur="166" decel="50000">
                                          <p:stCondLst>
                                            <p:cond delay="676"/>
                                          </p:stCondLst>
                                        </p:cTn>
                                        <p:tgtEl>
                                          <p:spTgt spid="23"/>
                                        </p:tgtEl>
                                      </p:cBhvr>
                                      <p:to x="100000" y="100000"/>
                                    </p:animScale>
                                    <p:animScale>
                                      <p:cBhvr>
                                        <p:cTn id="68" dur="26">
                                          <p:stCondLst>
                                            <p:cond delay="1312"/>
                                          </p:stCondLst>
                                        </p:cTn>
                                        <p:tgtEl>
                                          <p:spTgt spid="23"/>
                                        </p:tgtEl>
                                      </p:cBhvr>
                                      <p:to x="100000" y="80000"/>
                                    </p:animScale>
                                    <p:animScale>
                                      <p:cBhvr>
                                        <p:cTn id="69" dur="166" decel="50000">
                                          <p:stCondLst>
                                            <p:cond delay="1338"/>
                                          </p:stCondLst>
                                        </p:cTn>
                                        <p:tgtEl>
                                          <p:spTgt spid="23"/>
                                        </p:tgtEl>
                                      </p:cBhvr>
                                      <p:to x="100000" y="100000"/>
                                    </p:animScale>
                                    <p:animScale>
                                      <p:cBhvr>
                                        <p:cTn id="70" dur="26">
                                          <p:stCondLst>
                                            <p:cond delay="1642"/>
                                          </p:stCondLst>
                                        </p:cTn>
                                        <p:tgtEl>
                                          <p:spTgt spid="23"/>
                                        </p:tgtEl>
                                      </p:cBhvr>
                                      <p:to x="100000" y="90000"/>
                                    </p:animScale>
                                    <p:animScale>
                                      <p:cBhvr>
                                        <p:cTn id="71" dur="166" decel="50000">
                                          <p:stCondLst>
                                            <p:cond delay="1668"/>
                                          </p:stCondLst>
                                        </p:cTn>
                                        <p:tgtEl>
                                          <p:spTgt spid="23"/>
                                        </p:tgtEl>
                                      </p:cBhvr>
                                      <p:to x="100000" y="100000"/>
                                    </p:animScale>
                                    <p:animScale>
                                      <p:cBhvr>
                                        <p:cTn id="72" dur="26">
                                          <p:stCondLst>
                                            <p:cond delay="1808"/>
                                          </p:stCondLst>
                                        </p:cTn>
                                        <p:tgtEl>
                                          <p:spTgt spid="23"/>
                                        </p:tgtEl>
                                      </p:cBhvr>
                                      <p:to x="100000" y="95000"/>
                                    </p:animScale>
                                    <p:animScale>
                                      <p:cBhvr>
                                        <p:cTn id="73" dur="166" decel="50000">
                                          <p:stCondLst>
                                            <p:cond delay="1834"/>
                                          </p:stCondLst>
                                        </p:cTn>
                                        <p:tgtEl>
                                          <p:spTgt spid="23"/>
                                        </p:tgtEl>
                                      </p:cBhvr>
                                      <p:to x="100000" y="100000"/>
                                    </p:animScale>
                                  </p:childTnLst>
                                </p:cTn>
                              </p:par>
                              <p:par>
                                <p:cTn id="74" presetID="26" presetClass="entr" presetSubtype="0" fill="hold" grpId="0" nodeType="with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wipe(down)">
                                      <p:cBhvr>
                                        <p:cTn id="76" dur="580">
                                          <p:stCondLst>
                                            <p:cond delay="0"/>
                                          </p:stCondLst>
                                        </p:cTn>
                                        <p:tgtEl>
                                          <p:spTgt spid="60"/>
                                        </p:tgtEl>
                                      </p:cBhvr>
                                    </p:animEffect>
                                    <p:anim calcmode="lin" valueType="num">
                                      <p:cBhvr>
                                        <p:cTn id="77"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82" dur="26">
                                          <p:stCondLst>
                                            <p:cond delay="650"/>
                                          </p:stCondLst>
                                        </p:cTn>
                                        <p:tgtEl>
                                          <p:spTgt spid="60"/>
                                        </p:tgtEl>
                                      </p:cBhvr>
                                      <p:to x="100000" y="60000"/>
                                    </p:animScale>
                                    <p:animScale>
                                      <p:cBhvr>
                                        <p:cTn id="83" dur="166" decel="50000">
                                          <p:stCondLst>
                                            <p:cond delay="676"/>
                                          </p:stCondLst>
                                        </p:cTn>
                                        <p:tgtEl>
                                          <p:spTgt spid="60"/>
                                        </p:tgtEl>
                                      </p:cBhvr>
                                      <p:to x="100000" y="100000"/>
                                    </p:animScale>
                                    <p:animScale>
                                      <p:cBhvr>
                                        <p:cTn id="84" dur="26">
                                          <p:stCondLst>
                                            <p:cond delay="1312"/>
                                          </p:stCondLst>
                                        </p:cTn>
                                        <p:tgtEl>
                                          <p:spTgt spid="60"/>
                                        </p:tgtEl>
                                      </p:cBhvr>
                                      <p:to x="100000" y="80000"/>
                                    </p:animScale>
                                    <p:animScale>
                                      <p:cBhvr>
                                        <p:cTn id="85" dur="166" decel="50000">
                                          <p:stCondLst>
                                            <p:cond delay="1338"/>
                                          </p:stCondLst>
                                        </p:cTn>
                                        <p:tgtEl>
                                          <p:spTgt spid="60"/>
                                        </p:tgtEl>
                                      </p:cBhvr>
                                      <p:to x="100000" y="100000"/>
                                    </p:animScale>
                                    <p:animScale>
                                      <p:cBhvr>
                                        <p:cTn id="86" dur="26">
                                          <p:stCondLst>
                                            <p:cond delay="1642"/>
                                          </p:stCondLst>
                                        </p:cTn>
                                        <p:tgtEl>
                                          <p:spTgt spid="60"/>
                                        </p:tgtEl>
                                      </p:cBhvr>
                                      <p:to x="100000" y="90000"/>
                                    </p:animScale>
                                    <p:animScale>
                                      <p:cBhvr>
                                        <p:cTn id="87" dur="166" decel="50000">
                                          <p:stCondLst>
                                            <p:cond delay="1668"/>
                                          </p:stCondLst>
                                        </p:cTn>
                                        <p:tgtEl>
                                          <p:spTgt spid="60"/>
                                        </p:tgtEl>
                                      </p:cBhvr>
                                      <p:to x="100000" y="100000"/>
                                    </p:animScale>
                                    <p:animScale>
                                      <p:cBhvr>
                                        <p:cTn id="88" dur="26">
                                          <p:stCondLst>
                                            <p:cond delay="1808"/>
                                          </p:stCondLst>
                                        </p:cTn>
                                        <p:tgtEl>
                                          <p:spTgt spid="60"/>
                                        </p:tgtEl>
                                      </p:cBhvr>
                                      <p:to x="100000" y="95000"/>
                                    </p:animScale>
                                    <p:animScale>
                                      <p:cBhvr>
                                        <p:cTn id="89" dur="166" decel="50000">
                                          <p:stCondLst>
                                            <p:cond delay="1834"/>
                                          </p:stCondLst>
                                        </p:cTn>
                                        <p:tgtEl>
                                          <p:spTgt spid="60"/>
                                        </p:tgtEl>
                                      </p:cBhvr>
                                      <p:to x="100000" y="100000"/>
                                    </p:animScale>
                                  </p:childTnLst>
                                </p:cTn>
                              </p:par>
                              <p:par>
                                <p:cTn id="90" presetID="26" presetClass="entr" presetSubtype="0" fill="hold" grpId="0" nodeType="withEffect">
                                  <p:stCondLst>
                                    <p:cond delay="0"/>
                                  </p:stCondLst>
                                  <p:childTnLst>
                                    <p:set>
                                      <p:cBhvr>
                                        <p:cTn id="91" dur="1" fill="hold">
                                          <p:stCondLst>
                                            <p:cond delay="0"/>
                                          </p:stCondLst>
                                        </p:cTn>
                                        <p:tgtEl>
                                          <p:spTgt spid="51"/>
                                        </p:tgtEl>
                                        <p:attrNameLst>
                                          <p:attrName>style.visibility</p:attrName>
                                        </p:attrNameLst>
                                      </p:cBhvr>
                                      <p:to>
                                        <p:strVal val="visible"/>
                                      </p:to>
                                    </p:set>
                                    <p:animEffect transition="in" filter="wipe(down)">
                                      <p:cBhvr>
                                        <p:cTn id="92" dur="580">
                                          <p:stCondLst>
                                            <p:cond delay="0"/>
                                          </p:stCondLst>
                                        </p:cTn>
                                        <p:tgtEl>
                                          <p:spTgt spid="51"/>
                                        </p:tgtEl>
                                      </p:cBhvr>
                                    </p:animEffect>
                                    <p:anim calcmode="lin" valueType="num">
                                      <p:cBhvr>
                                        <p:cTn id="93"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98" dur="26">
                                          <p:stCondLst>
                                            <p:cond delay="650"/>
                                          </p:stCondLst>
                                        </p:cTn>
                                        <p:tgtEl>
                                          <p:spTgt spid="51"/>
                                        </p:tgtEl>
                                      </p:cBhvr>
                                      <p:to x="100000" y="60000"/>
                                    </p:animScale>
                                    <p:animScale>
                                      <p:cBhvr>
                                        <p:cTn id="99" dur="166" decel="50000">
                                          <p:stCondLst>
                                            <p:cond delay="676"/>
                                          </p:stCondLst>
                                        </p:cTn>
                                        <p:tgtEl>
                                          <p:spTgt spid="51"/>
                                        </p:tgtEl>
                                      </p:cBhvr>
                                      <p:to x="100000" y="100000"/>
                                    </p:animScale>
                                    <p:animScale>
                                      <p:cBhvr>
                                        <p:cTn id="100" dur="26">
                                          <p:stCondLst>
                                            <p:cond delay="1312"/>
                                          </p:stCondLst>
                                        </p:cTn>
                                        <p:tgtEl>
                                          <p:spTgt spid="51"/>
                                        </p:tgtEl>
                                      </p:cBhvr>
                                      <p:to x="100000" y="80000"/>
                                    </p:animScale>
                                    <p:animScale>
                                      <p:cBhvr>
                                        <p:cTn id="101" dur="166" decel="50000">
                                          <p:stCondLst>
                                            <p:cond delay="1338"/>
                                          </p:stCondLst>
                                        </p:cTn>
                                        <p:tgtEl>
                                          <p:spTgt spid="51"/>
                                        </p:tgtEl>
                                      </p:cBhvr>
                                      <p:to x="100000" y="100000"/>
                                    </p:animScale>
                                    <p:animScale>
                                      <p:cBhvr>
                                        <p:cTn id="102" dur="26">
                                          <p:stCondLst>
                                            <p:cond delay="1642"/>
                                          </p:stCondLst>
                                        </p:cTn>
                                        <p:tgtEl>
                                          <p:spTgt spid="51"/>
                                        </p:tgtEl>
                                      </p:cBhvr>
                                      <p:to x="100000" y="90000"/>
                                    </p:animScale>
                                    <p:animScale>
                                      <p:cBhvr>
                                        <p:cTn id="103" dur="166" decel="50000">
                                          <p:stCondLst>
                                            <p:cond delay="1668"/>
                                          </p:stCondLst>
                                        </p:cTn>
                                        <p:tgtEl>
                                          <p:spTgt spid="51"/>
                                        </p:tgtEl>
                                      </p:cBhvr>
                                      <p:to x="100000" y="100000"/>
                                    </p:animScale>
                                    <p:animScale>
                                      <p:cBhvr>
                                        <p:cTn id="104" dur="26">
                                          <p:stCondLst>
                                            <p:cond delay="1808"/>
                                          </p:stCondLst>
                                        </p:cTn>
                                        <p:tgtEl>
                                          <p:spTgt spid="51"/>
                                        </p:tgtEl>
                                      </p:cBhvr>
                                      <p:to x="100000" y="95000"/>
                                    </p:animScale>
                                    <p:animScale>
                                      <p:cBhvr>
                                        <p:cTn id="105" dur="166" decel="50000">
                                          <p:stCondLst>
                                            <p:cond delay="1834"/>
                                          </p:stCondLst>
                                        </p:cTn>
                                        <p:tgtEl>
                                          <p:spTgt spid="51"/>
                                        </p:tgtEl>
                                      </p:cBhvr>
                                      <p:to x="100000" y="100000"/>
                                    </p:animScale>
                                  </p:childTnLst>
                                </p:cTn>
                              </p:par>
                              <p:par>
                                <p:cTn id="106" presetID="26" presetClass="entr" presetSubtype="0" fill="hold" grpId="0" nodeType="withEffect">
                                  <p:stCondLst>
                                    <p:cond delay="0"/>
                                  </p:stCondLst>
                                  <p:childTnLst>
                                    <p:set>
                                      <p:cBhvr>
                                        <p:cTn id="107" dur="1" fill="hold">
                                          <p:stCondLst>
                                            <p:cond delay="0"/>
                                          </p:stCondLst>
                                        </p:cTn>
                                        <p:tgtEl>
                                          <p:spTgt spid="59"/>
                                        </p:tgtEl>
                                        <p:attrNameLst>
                                          <p:attrName>style.visibility</p:attrName>
                                        </p:attrNameLst>
                                      </p:cBhvr>
                                      <p:to>
                                        <p:strVal val="visible"/>
                                      </p:to>
                                    </p:set>
                                    <p:animEffect transition="in" filter="wipe(down)">
                                      <p:cBhvr>
                                        <p:cTn id="108" dur="580">
                                          <p:stCondLst>
                                            <p:cond delay="0"/>
                                          </p:stCondLst>
                                        </p:cTn>
                                        <p:tgtEl>
                                          <p:spTgt spid="59"/>
                                        </p:tgtEl>
                                      </p:cBhvr>
                                    </p:animEffect>
                                    <p:anim calcmode="lin" valueType="num">
                                      <p:cBhvr>
                                        <p:cTn id="109"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114" dur="26">
                                          <p:stCondLst>
                                            <p:cond delay="650"/>
                                          </p:stCondLst>
                                        </p:cTn>
                                        <p:tgtEl>
                                          <p:spTgt spid="59"/>
                                        </p:tgtEl>
                                      </p:cBhvr>
                                      <p:to x="100000" y="60000"/>
                                    </p:animScale>
                                    <p:animScale>
                                      <p:cBhvr>
                                        <p:cTn id="115" dur="166" decel="50000">
                                          <p:stCondLst>
                                            <p:cond delay="676"/>
                                          </p:stCondLst>
                                        </p:cTn>
                                        <p:tgtEl>
                                          <p:spTgt spid="59"/>
                                        </p:tgtEl>
                                      </p:cBhvr>
                                      <p:to x="100000" y="100000"/>
                                    </p:animScale>
                                    <p:animScale>
                                      <p:cBhvr>
                                        <p:cTn id="116" dur="26">
                                          <p:stCondLst>
                                            <p:cond delay="1312"/>
                                          </p:stCondLst>
                                        </p:cTn>
                                        <p:tgtEl>
                                          <p:spTgt spid="59"/>
                                        </p:tgtEl>
                                      </p:cBhvr>
                                      <p:to x="100000" y="80000"/>
                                    </p:animScale>
                                    <p:animScale>
                                      <p:cBhvr>
                                        <p:cTn id="117" dur="166" decel="50000">
                                          <p:stCondLst>
                                            <p:cond delay="1338"/>
                                          </p:stCondLst>
                                        </p:cTn>
                                        <p:tgtEl>
                                          <p:spTgt spid="59"/>
                                        </p:tgtEl>
                                      </p:cBhvr>
                                      <p:to x="100000" y="100000"/>
                                    </p:animScale>
                                    <p:animScale>
                                      <p:cBhvr>
                                        <p:cTn id="118" dur="26">
                                          <p:stCondLst>
                                            <p:cond delay="1642"/>
                                          </p:stCondLst>
                                        </p:cTn>
                                        <p:tgtEl>
                                          <p:spTgt spid="59"/>
                                        </p:tgtEl>
                                      </p:cBhvr>
                                      <p:to x="100000" y="90000"/>
                                    </p:animScale>
                                    <p:animScale>
                                      <p:cBhvr>
                                        <p:cTn id="119" dur="166" decel="50000">
                                          <p:stCondLst>
                                            <p:cond delay="1668"/>
                                          </p:stCondLst>
                                        </p:cTn>
                                        <p:tgtEl>
                                          <p:spTgt spid="59"/>
                                        </p:tgtEl>
                                      </p:cBhvr>
                                      <p:to x="100000" y="100000"/>
                                    </p:animScale>
                                    <p:animScale>
                                      <p:cBhvr>
                                        <p:cTn id="120" dur="26">
                                          <p:stCondLst>
                                            <p:cond delay="1808"/>
                                          </p:stCondLst>
                                        </p:cTn>
                                        <p:tgtEl>
                                          <p:spTgt spid="59"/>
                                        </p:tgtEl>
                                      </p:cBhvr>
                                      <p:to x="100000" y="95000"/>
                                    </p:animScale>
                                    <p:animScale>
                                      <p:cBhvr>
                                        <p:cTn id="121" dur="166" decel="50000">
                                          <p:stCondLst>
                                            <p:cond delay="1834"/>
                                          </p:stCondLst>
                                        </p:cTn>
                                        <p:tgtEl>
                                          <p:spTgt spid="59"/>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34" presetClass="entr" presetSubtype="0" fill="hold" grpId="0" nodeType="clickEffect">
                                  <p:stCondLst>
                                    <p:cond delay="0"/>
                                  </p:stCondLst>
                                  <p:childTnLst>
                                    <p:set>
                                      <p:cBhvr>
                                        <p:cTn id="125" dur="1" fill="hold">
                                          <p:stCondLst>
                                            <p:cond delay="0"/>
                                          </p:stCondLst>
                                        </p:cTn>
                                        <p:tgtEl>
                                          <p:spTgt spid="34"/>
                                        </p:tgtEl>
                                        <p:attrNameLst>
                                          <p:attrName>style.visibility</p:attrName>
                                        </p:attrNameLst>
                                      </p:cBhvr>
                                      <p:to>
                                        <p:strVal val="visible"/>
                                      </p:to>
                                    </p:set>
                                    <p:anim from="(-#ppt_w/2)" to="(#ppt_x)" calcmode="lin" valueType="num">
                                      <p:cBhvr>
                                        <p:cTn id="126" dur="600" fill="hold">
                                          <p:stCondLst>
                                            <p:cond delay="0"/>
                                          </p:stCondLst>
                                        </p:cTn>
                                        <p:tgtEl>
                                          <p:spTgt spid="34"/>
                                        </p:tgtEl>
                                        <p:attrNameLst>
                                          <p:attrName>ppt_x</p:attrName>
                                        </p:attrNameLst>
                                      </p:cBhvr>
                                    </p:anim>
                                    <p:anim from="0" to="-1.0" calcmode="lin" valueType="num">
                                      <p:cBhvr>
                                        <p:cTn id="127" dur="200" decel="50000" autoRev="1" fill="hold">
                                          <p:stCondLst>
                                            <p:cond delay="600"/>
                                          </p:stCondLst>
                                        </p:cTn>
                                        <p:tgtEl>
                                          <p:spTgt spid="34"/>
                                        </p:tgtEl>
                                        <p:attrNameLst>
                                          <p:attrName>xshear</p:attrName>
                                        </p:attrNameLst>
                                      </p:cBhvr>
                                    </p:anim>
                                    <p:animScale>
                                      <p:cBhvr>
                                        <p:cTn id="128" dur="200" decel="100000" autoRev="1" fill="hold">
                                          <p:stCondLst>
                                            <p:cond delay="600"/>
                                          </p:stCondLst>
                                        </p:cTn>
                                        <p:tgtEl>
                                          <p:spTgt spid="34"/>
                                        </p:tgtEl>
                                      </p:cBhvr>
                                      <p:from x="100000" y="100000"/>
                                      <p:to x="80000" y="100000"/>
                                    </p:animScale>
                                    <p:anim by="(#ppt_h/3+#ppt_w*0.1)" calcmode="lin" valueType="num">
                                      <p:cBhvr additive="sum">
                                        <p:cTn id="129" dur="200" decel="100000" autoRev="1" fill="hold">
                                          <p:stCondLst>
                                            <p:cond delay="600"/>
                                          </p:stCondLst>
                                        </p:cTn>
                                        <p:tgtEl>
                                          <p:spTgt spid="34"/>
                                        </p:tgtEl>
                                        <p:attrNameLst>
                                          <p:attrName>ppt_x</p:attrName>
                                        </p:attrNameLst>
                                      </p:cBhvr>
                                    </p:anim>
                                  </p:childTnLst>
                                </p:cTn>
                              </p:par>
                            </p:childTnLst>
                          </p:cTn>
                        </p:par>
                        <p:par>
                          <p:cTn id="130" fill="hold">
                            <p:stCondLst>
                              <p:cond delay="1000"/>
                            </p:stCondLst>
                            <p:childTnLst>
                              <p:par>
                                <p:cTn id="131" presetID="34" presetClass="entr" presetSubtype="0" fill="hold" grpId="0" nodeType="afterEffect">
                                  <p:stCondLst>
                                    <p:cond delay="0"/>
                                  </p:stCondLst>
                                  <p:childTnLst>
                                    <p:set>
                                      <p:cBhvr>
                                        <p:cTn id="132" dur="1" fill="hold">
                                          <p:stCondLst>
                                            <p:cond delay="0"/>
                                          </p:stCondLst>
                                        </p:cTn>
                                        <p:tgtEl>
                                          <p:spTgt spid="29"/>
                                        </p:tgtEl>
                                        <p:attrNameLst>
                                          <p:attrName>style.visibility</p:attrName>
                                        </p:attrNameLst>
                                      </p:cBhvr>
                                      <p:to>
                                        <p:strVal val="visible"/>
                                      </p:to>
                                    </p:set>
                                    <p:anim from="(-#ppt_w/2)" to="(#ppt_x)" calcmode="lin" valueType="num">
                                      <p:cBhvr>
                                        <p:cTn id="133" dur="600" fill="hold">
                                          <p:stCondLst>
                                            <p:cond delay="0"/>
                                          </p:stCondLst>
                                        </p:cTn>
                                        <p:tgtEl>
                                          <p:spTgt spid="29"/>
                                        </p:tgtEl>
                                        <p:attrNameLst>
                                          <p:attrName>ppt_x</p:attrName>
                                        </p:attrNameLst>
                                      </p:cBhvr>
                                    </p:anim>
                                    <p:anim from="0" to="-1.0" calcmode="lin" valueType="num">
                                      <p:cBhvr>
                                        <p:cTn id="134" dur="200" decel="50000" autoRev="1" fill="hold">
                                          <p:stCondLst>
                                            <p:cond delay="600"/>
                                          </p:stCondLst>
                                        </p:cTn>
                                        <p:tgtEl>
                                          <p:spTgt spid="29"/>
                                        </p:tgtEl>
                                        <p:attrNameLst>
                                          <p:attrName>xshear</p:attrName>
                                        </p:attrNameLst>
                                      </p:cBhvr>
                                    </p:anim>
                                    <p:animScale>
                                      <p:cBhvr>
                                        <p:cTn id="135" dur="200" decel="100000" autoRev="1" fill="hold">
                                          <p:stCondLst>
                                            <p:cond delay="600"/>
                                          </p:stCondLst>
                                        </p:cTn>
                                        <p:tgtEl>
                                          <p:spTgt spid="29"/>
                                        </p:tgtEl>
                                      </p:cBhvr>
                                      <p:from x="100000" y="100000"/>
                                      <p:to x="80000" y="100000"/>
                                    </p:animScale>
                                    <p:anim by="(#ppt_h/3+#ppt_w*0.1)" calcmode="lin" valueType="num">
                                      <p:cBhvr additive="sum">
                                        <p:cTn id="136" dur="200" decel="100000" autoRev="1" fill="hold">
                                          <p:stCondLst>
                                            <p:cond delay="600"/>
                                          </p:stCondLst>
                                        </p:cTn>
                                        <p:tgtEl>
                                          <p:spTgt spid="29"/>
                                        </p:tgtEl>
                                        <p:attrNameLst>
                                          <p:attrName>ppt_x</p:attrName>
                                        </p:attrNameLst>
                                      </p:cBhvr>
                                    </p:anim>
                                  </p:childTnLst>
                                </p:cTn>
                              </p:par>
                            </p:childTnLst>
                          </p:cTn>
                        </p:par>
                        <p:par>
                          <p:cTn id="137" fill="hold">
                            <p:stCondLst>
                              <p:cond delay="2000"/>
                            </p:stCondLst>
                            <p:childTnLst>
                              <p:par>
                                <p:cTn id="138" presetID="34" presetClass="entr" presetSubtype="0" fill="hold" grpId="0" nodeType="afterEffect">
                                  <p:stCondLst>
                                    <p:cond delay="0"/>
                                  </p:stCondLst>
                                  <p:childTnLst>
                                    <p:set>
                                      <p:cBhvr>
                                        <p:cTn id="139" dur="1" fill="hold">
                                          <p:stCondLst>
                                            <p:cond delay="0"/>
                                          </p:stCondLst>
                                        </p:cTn>
                                        <p:tgtEl>
                                          <p:spTgt spid="27"/>
                                        </p:tgtEl>
                                        <p:attrNameLst>
                                          <p:attrName>style.visibility</p:attrName>
                                        </p:attrNameLst>
                                      </p:cBhvr>
                                      <p:to>
                                        <p:strVal val="visible"/>
                                      </p:to>
                                    </p:set>
                                    <p:anim from="(-#ppt_w/2)" to="(#ppt_x)" calcmode="lin" valueType="num">
                                      <p:cBhvr>
                                        <p:cTn id="140" dur="600" fill="hold">
                                          <p:stCondLst>
                                            <p:cond delay="0"/>
                                          </p:stCondLst>
                                        </p:cTn>
                                        <p:tgtEl>
                                          <p:spTgt spid="27"/>
                                        </p:tgtEl>
                                        <p:attrNameLst>
                                          <p:attrName>ppt_x</p:attrName>
                                        </p:attrNameLst>
                                      </p:cBhvr>
                                    </p:anim>
                                    <p:anim from="0" to="-1.0" calcmode="lin" valueType="num">
                                      <p:cBhvr>
                                        <p:cTn id="141" dur="200" decel="50000" autoRev="1" fill="hold">
                                          <p:stCondLst>
                                            <p:cond delay="600"/>
                                          </p:stCondLst>
                                        </p:cTn>
                                        <p:tgtEl>
                                          <p:spTgt spid="27"/>
                                        </p:tgtEl>
                                        <p:attrNameLst>
                                          <p:attrName>xshear</p:attrName>
                                        </p:attrNameLst>
                                      </p:cBhvr>
                                    </p:anim>
                                    <p:animScale>
                                      <p:cBhvr>
                                        <p:cTn id="142" dur="200" decel="100000" autoRev="1" fill="hold">
                                          <p:stCondLst>
                                            <p:cond delay="600"/>
                                          </p:stCondLst>
                                        </p:cTn>
                                        <p:tgtEl>
                                          <p:spTgt spid="27"/>
                                        </p:tgtEl>
                                      </p:cBhvr>
                                      <p:from x="100000" y="100000"/>
                                      <p:to x="80000" y="100000"/>
                                    </p:animScale>
                                    <p:anim by="(#ppt_h/3+#ppt_w*0.1)" calcmode="lin" valueType="num">
                                      <p:cBhvr additive="sum">
                                        <p:cTn id="143" dur="200" decel="100000" autoRev="1" fill="hold">
                                          <p:stCondLst>
                                            <p:cond delay="600"/>
                                          </p:stCondLst>
                                        </p:cTn>
                                        <p:tgtEl>
                                          <p:spTgt spid="27"/>
                                        </p:tgtEl>
                                        <p:attrNameLst>
                                          <p:attrName>ppt_x</p:attrName>
                                        </p:attrNameLst>
                                      </p:cBhvr>
                                    </p:anim>
                                  </p:childTnLst>
                                </p:cTn>
                              </p:par>
                            </p:childTnLst>
                          </p:cTn>
                        </p:par>
                        <p:par>
                          <p:cTn id="144" fill="hold">
                            <p:stCondLst>
                              <p:cond delay="3000"/>
                            </p:stCondLst>
                            <p:childTnLst>
                              <p:par>
                                <p:cTn id="145" presetID="34" presetClass="entr" presetSubtype="0" fill="hold" grpId="0" nodeType="afterEffect">
                                  <p:stCondLst>
                                    <p:cond delay="0"/>
                                  </p:stCondLst>
                                  <p:childTnLst>
                                    <p:set>
                                      <p:cBhvr>
                                        <p:cTn id="146" dur="1" fill="hold">
                                          <p:stCondLst>
                                            <p:cond delay="0"/>
                                          </p:stCondLst>
                                        </p:cTn>
                                        <p:tgtEl>
                                          <p:spTgt spid="28"/>
                                        </p:tgtEl>
                                        <p:attrNameLst>
                                          <p:attrName>style.visibility</p:attrName>
                                        </p:attrNameLst>
                                      </p:cBhvr>
                                      <p:to>
                                        <p:strVal val="visible"/>
                                      </p:to>
                                    </p:set>
                                    <p:anim from="(-#ppt_w/2)" to="(#ppt_x)" calcmode="lin" valueType="num">
                                      <p:cBhvr>
                                        <p:cTn id="147" dur="600" fill="hold">
                                          <p:stCondLst>
                                            <p:cond delay="0"/>
                                          </p:stCondLst>
                                        </p:cTn>
                                        <p:tgtEl>
                                          <p:spTgt spid="28"/>
                                        </p:tgtEl>
                                        <p:attrNameLst>
                                          <p:attrName>ppt_x</p:attrName>
                                        </p:attrNameLst>
                                      </p:cBhvr>
                                    </p:anim>
                                    <p:anim from="0" to="-1.0" calcmode="lin" valueType="num">
                                      <p:cBhvr>
                                        <p:cTn id="148" dur="200" decel="50000" autoRev="1" fill="hold">
                                          <p:stCondLst>
                                            <p:cond delay="600"/>
                                          </p:stCondLst>
                                        </p:cTn>
                                        <p:tgtEl>
                                          <p:spTgt spid="28"/>
                                        </p:tgtEl>
                                        <p:attrNameLst>
                                          <p:attrName>xshear</p:attrName>
                                        </p:attrNameLst>
                                      </p:cBhvr>
                                    </p:anim>
                                    <p:animScale>
                                      <p:cBhvr>
                                        <p:cTn id="149" dur="200" decel="100000" autoRev="1" fill="hold">
                                          <p:stCondLst>
                                            <p:cond delay="600"/>
                                          </p:stCondLst>
                                        </p:cTn>
                                        <p:tgtEl>
                                          <p:spTgt spid="28"/>
                                        </p:tgtEl>
                                      </p:cBhvr>
                                      <p:from x="100000" y="100000"/>
                                      <p:to x="80000" y="100000"/>
                                    </p:animScale>
                                    <p:anim by="(#ppt_h/3+#ppt_w*0.1)" calcmode="lin" valueType="num">
                                      <p:cBhvr additive="sum">
                                        <p:cTn id="150" dur="200" decel="100000" autoRev="1" fill="hold">
                                          <p:stCondLst>
                                            <p:cond delay="600"/>
                                          </p:stCondLst>
                                        </p:cTn>
                                        <p:tgtEl>
                                          <p:spTgt spid="28"/>
                                        </p:tgtEl>
                                        <p:attrNameLst>
                                          <p:attrName>ppt_x</p:attrName>
                                        </p:attrNameLst>
                                      </p:cBhvr>
                                    </p:anim>
                                  </p:childTnLst>
                                </p:cTn>
                              </p:par>
                            </p:childTnLst>
                          </p:cTn>
                        </p:par>
                        <p:par>
                          <p:cTn id="151" fill="hold">
                            <p:stCondLst>
                              <p:cond delay="4000"/>
                            </p:stCondLst>
                            <p:childTnLst>
                              <p:par>
                                <p:cTn id="152" presetID="48" presetClass="entr" presetSubtype="0" accel="50000" fill="hold" grpId="0" nodeType="afterEffect">
                                  <p:stCondLst>
                                    <p:cond delay="0"/>
                                  </p:stCondLst>
                                  <p:childTnLst>
                                    <p:set>
                                      <p:cBhvr>
                                        <p:cTn id="153" dur="1" fill="hold">
                                          <p:stCondLst>
                                            <p:cond delay="0"/>
                                          </p:stCondLst>
                                        </p:cTn>
                                        <p:tgtEl>
                                          <p:spTgt spid="35"/>
                                        </p:tgtEl>
                                        <p:attrNameLst>
                                          <p:attrName>style.visibility</p:attrName>
                                        </p:attrNameLst>
                                      </p:cBhvr>
                                      <p:to>
                                        <p:strVal val="visible"/>
                                      </p:to>
                                    </p:set>
                                    <p:anim calcmode="lin" valueType="num">
                                      <p:cBhvr>
                                        <p:cTn id="154" dur="1000" fill="hold"/>
                                        <p:tgtEl>
                                          <p:spTgt spid="3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5" dur="1000" fill="hold"/>
                                        <p:tgtEl>
                                          <p:spTgt spid="35"/>
                                        </p:tgtEl>
                                        <p:attrNameLst>
                                          <p:attrName>ppt_x</p:attrName>
                                        </p:attrNameLst>
                                      </p:cBhvr>
                                      <p:tavLst>
                                        <p:tav tm="0">
                                          <p:val>
                                            <p:fltVal val="-1"/>
                                          </p:val>
                                        </p:tav>
                                        <p:tav tm="50000">
                                          <p:val>
                                            <p:fltVal val="0.95"/>
                                          </p:val>
                                        </p:tav>
                                        <p:tav tm="100000">
                                          <p:val>
                                            <p:strVal val="#ppt_x"/>
                                          </p:val>
                                        </p:tav>
                                      </p:tavLst>
                                    </p:anim>
                                    <p:anim calcmode="lin" valueType="num">
                                      <p:cBhvr>
                                        <p:cTn id="156" dur="1000" fill="hold"/>
                                        <p:tgtEl>
                                          <p:spTgt spid="35"/>
                                        </p:tgtEl>
                                        <p:attrNameLst>
                                          <p:attrName>ppt_y</p:attrName>
                                        </p:attrNameLst>
                                      </p:cBhvr>
                                      <p:tavLst>
                                        <p:tav tm="0">
                                          <p:val>
                                            <p:strVal val="#ppt_y"/>
                                          </p:val>
                                        </p:tav>
                                        <p:tav tm="100000">
                                          <p:val>
                                            <p:strVal val="#ppt_y"/>
                                          </p:val>
                                        </p:tav>
                                      </p:tavLst>
                                    </p:anim>
                                    <p:animEffect transition="in" filter="fade">
                                      <p:cBhvr>
                                        <p:cTn id="157" dur="1000"/>
                                        <p:tgtEl>
                                          <p:spTgt spid="35"/>
                                        </p:tgtEl>
                                      </p:cBhvr>
                                    </p:animEffect>
                                  </p:childTnLst>
                                </p:cTn>
                              </p:par>
                              <p:par>
                                <p:cTn id="158" presetID="48" presetClass="entr" presetSubtype="0" accel="50000" fill="hold" grpId="0" nodeType="withEffect">
                                  <p:stCondLst>
                                    <p:cond delay="0"/>
                                  </p:stCondLst>
                                  <p:childTnLst>
                                    <p:set>
                                      <p:cBhvr>
                                        <p:cTn id="159" dur="1" fill="hold">
                                          <p:stCondLst>
                                            <p:cond delay="0"/>
                                          </p:stCondLst>
                                        </p:cTn>
                                        <p:tgtEl>
                                          <p:spTgt spid="30"/>
                                        </p:tgtEl>
                                        <p:attrNameLst>
                                          <p:attrName>style.visibility</p:attrName>
                                        </p:attrNameLst>
                                      </p:cBhvr>
                                      <p:to>
                                        <p:strVal val="visible"/>
                                      </p:to>
                                    </p:set>
                                    <p:anim calcmode="lin" valueType="num">
                                      <p:cBhvr>
                                        <p:cTn id="160" dur="1000" fill="hold"/>
                                        <p:tgtEl>
                                          <p:spTgt spid="3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1" dur="1000" fill="hold"/>
                                        <p:tgtEl>
                                          <p:spTgt spid="30"/>
                                        </p:tgtEl>
                                        <p:attrNameLst>
                                          <p:attrName>ppt_x</p:attrName>
                                        </p:attrNameLst>
                                      </p:cBhvr>
                                      <p:tavLst>
                                        <p:tav tm="0">
                                          <p:val>
                                            <p:fltVal val="-1"/>
                                          </p:val>
                                        </p:tav>
                                        <p:tav tm="50000">
                                          <p:val>
                                            <p:fltVal val="0.95"/>
                                          </p:val>
                                        </p:tav>
                                        <p:tav tm="100000">
                                          <p:val>
                                            <p:strVal val="#ppt_x"/>
                                          </p:val>
                                        </p:tav>
                                      </p:tavLst>
                                    </p:anim>
                                    <p:anim calcmode="lin" valueType="num">
                                      <p:cBhvr>
                                        <p:cTn id="162" dur="1000" fill="hold"/>
                                        <p:tgtEl>
                                          <p:spTgt spid="30"/>
                                        </p:tgtEl>
                                        <p:attrNameLst>
                                          <p:attrName>ppt_y</p:attrName>
                                        </p:attrNameLst>
                                      </p:cBhvr>
                                      <p:tavLst>
                                        <p:tav tm="0">
                                          <p:val>
                                            <p:strVal val="#ppt_y"/>
                                          </p:val>
                                        </p:tav>
                                        <p:tav tm="100000">
                                          <p:val>
                                            <p:strVal val="#ppt_y"/>
                                          </p:val>
                                        </p:tav>
                                      </p:tavLst>
                                    </p:anim>
                                    <p:animEffect transition="in" filter="fade">
                                      <p:cBhvr>
                                        <p:cTn id="163" dur="1000"/>
                                        <p:tgtEl>
                                          <p:spTgt spid="30"/>
                                        </p:tgtEl>
                                      </p:cBhvr>
                                    </p:animEffect>
                                  </p:childTnLst>
                                </p:cTn>
                              </p:par>
                              <p:par>
                                <p:cTn id="164" presetID="48" presetClass="entr" presetSubtype="0" accel="50000" fill="hold" grpId="0" nodeType="withEffect">
                                  <p:stCondLst>
                                    <p:cond delay="0"/>
                                  </p:stCondLst>
                                  <p:childTnLst>
                                    <p:set>
                                      <p:cBhvr>
                                        <p:cTn id="165" dur="1" fill="hold">
                                          <p:stCondLst>
                                            <p:cond delay="0"/>
                                          </p:stCondLst>
                                        </p:cTn>
                                        <p:tgtEl>
                                          <p:spTgt spid="36"/>
                                        </p:tgtEl>
                                        <p:attrNameLst>
                                          <p:attrName>style.visibility</p:attrName>
                                        </p:attrNameLst>
                                      </p:cBhvr>
                                      <p:to>
                                        <p:strVal val="visible"/>
                                      </p:to>
                                    </p:set>
                                    <p:anim calcmode="lin" valueType="num">
                                      <p:cBhvr>
                                        <p:cTn id="166" dur="1000" fill="hold"/>
                                        <p:tgtEl>
                                          <p:spTgt spid="3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7" dur="1000" fill="hold"/>
                                        <p:tgtEl>
                                          <p:spTgt spid="36"/>
                                        </p:tgtEl>
                                        <p:attrNameLst>
                                          <p:attrName>ppt_x</p:attrName>
                                        </p:attrNameLst>
                                      </p:cBhvr>
                                      <p:tavLst>
                                        <p:tav tm="0">
                                          <p:val>
                                            <p:fltVal val="-1"/>
                                          </p:val>
                                        </p:tav>
                                        <p:tav tm="50000">
                                          <p:val>
                                            <p:fltVal val="0.95"/>
                                          </p:val>
                                        </p:tav>
                                        <p:tav tm="100000">
                                          <p:val>
                                            <p:strVal val="#ppt_x"/>
                                          </p:val>
                                        </p:tav>
                                      </p:tavLst>
                                    </p:anim>
                                    <p:anim calcmode="lin" valueType="num">
                                      <p:cBhvr>
                                        <p:cTn id="168" dur="1000" fill="hold"/>
                                        <p:tgtEl>
                                          <p:spTgt spid="36"/>
                                        </p:tgtEl>
                                        <p:attrNameLst>
                                          <p:attrName>ppt_y</p:attrName>
                                        </p:attrNameLst>
                                      </p:cBhvr>
                                      <p:tavLst>
                                        <p:tav tm="0">
                                          <p:val>
                                            <p:strVal val="#ppt_y"/>
                                          </p:val>
                                        </p:tav>
                                        <p:tav tm="100000">
                                          <p:val>
                                            <p:strVal val="#ppt_y"/>
                                          </p:val>
                                        </p:tav>
                                      </p:tavLst>
                                    </p:anim>
                                    <p:animEffect transition="in" filter="fade">
                                      <p:cBhvr>
                                        <p:cTn id="169" dur="1000"/>
                                        <p:tgtEl>
                                          <p:spTgt spid="36"/>
                                        </p:tgtEl>
                                      </p:cBhvr>
                                    </p:animEffect>
                                  </p:childTnLst>
                                </p:cTn>
                              </p:par>
                              <p:par>
                                <p:cTn id="170" presetID="48" presetClass="entr" presetSubtype="0" accel="50000" fill="hold" grpId="0" nodeType="withEffect">
                                  <p:stCondLst>
                                    <p:cond delay="0"/>
                                  </p:stCondLst>
                                  <p:childTnLst>
                                    <p:set>
                                      <p:cBhvr>
                                        <p:cTn id="171" dur="1" fill="hold">
                                          <p:stCondLst>
                                            <p:cond delay="0"/>
                                          </p:stCondLst>
                                        </p:cTn>
                                        <p:tgtEl>
                                          <p:spTgt spid="33"/>
                                        </p:tgtEl>
                                        <p:attrNameLst>
                                          <p:attrName>style.visibility</p:attrName>
                                        </p:attrNameLst>
                                      </p:cBhvr>
                                      <p:to>
                                        <p:strVal val="visible"/>
                                      </p:to>
                                    </p:set>
                                    <p:anim calcmode="lin" valueType="num">
                                      <p:cBhvr>
                                        <p:cTn id="172" dur="1000" fill="hold"/>
                                        <p:tgtEl>
                                          <p:spTgt spid="3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3" dur="1000" fill="hold"/>
                                        <p:tgtEl>
                                          <p:spTgt spid="33"/>
                                        </p:tgtEl>
                                        <p:attrNameLst>
                                          <p:attrName>ppt_x</p:attrName>
                                        </p:attrNameLst>
                                      </p:cBhvr>
                                      <p:tavLst>
                                        <p:tav tm="0">
                                          <p:val>
                                            <p:fltVal val="-1"/>
                                          </p:val>
                                        </p:tav>
                                        <p:tav tm="50000">
                                          <p:val>
                                            <p:fltVal val="0.95"/>
                                          </p:val>
                                        </p:tav>
                                        <p:tav tm="100000">
                                          <p:val>
                                            <p:strVal val="#ppt_x"/>
                                          </p:val>
                                        </p:tav>
                                      </p:tavLst>
                                    </p:anim>
                                    <p:anim calcmode="lin" valueType="num">
                                      <p:cBhvr>
                                        <p:cTn id="174" dur="1000" fill="hold"/>
                                        <p:tgtEl>
                                          <p:spTgt spid="33"/>
                                        </p:tgtEl>
                                        <p:attrNameLst>
                                          <p:attrName>ppt_y</p:attrName>
                                        </p:attrNameLst>
                                      </p:cBhvr>
                                      <p:tavLst>
                                        <p:tav tm="0">
                                          <p:val>
                                            <p:strVal val="#ppt_y"/>
                                          </p:val>
                                        </p:tav>
                                        <p:tav tm="100000">
                                          <p:val>
                                            <p:strVal val="#ppt_y"/>
                                          </p:val>
                                        </p:tav>
                                      </p:tavLst>
                                    </p:anim>
                                    <p:animEffect transition="in" filter="fade">
                                      <p:cBhvr>
                                        <p:cTn id="175" dur="1000"/>
                                        <p:tgtEl>
                                          <p:spTgt spid="33"/>
                                        </p:tgtEl>
                                      </p:cBhvr>
                                    </p:animEffect>
                                  </p:childTnLst>
                                </p:cTn>
                              </p:par>
                            </p:childTnLst>
                          </p:cTn>
                        </p:par>
                        <p:par>
                          <p:cTn id="176" fill="hold">
                            <p:stCondLst>
                              <p:cond delay="5000"/>
                            </p:stCondLst>
                            <p:childTnLst>
                              <p:par>
                                <p:cTn id="177" presetID="32" presetClass="emph" presetSubtype="0" fill="hold" grpId="1" nodeType="afterEffect">
                                  <p:stCondLst>
                                    <p:cond delay="0"/>
                                  </p:stCondLst>
                                  <p:childTnLst>
                                    <p:animClr clrSpc="rgb" dir="cw">
                                      <p:cBhvr override="childStyle">
                                        <p:cTn id="178" dur="100" fill="hold"/>
                                        <p:tgtEl>
                                          <p:spTgt spid="35"/>
                                        </p:tgtEl>
                                        <p:attrNameLst>
                                          <p:attrName>style.color</p:attrName>
                                        </p:attrNameLst>
                                      </p:cBhvr>
                                      <p:to>
                                        <a:schemeClr val="accent2"/>
                                      </p:to>
                                    </p:animClr>
                                    <p:animClr clrSpc="rgb" dir="cw">
                                      <p:cBhvr>
                                        <p:cTn id="179" dur="100" fill="hold"/>
                                        <p:tgtEl>
                                          <p:spTgt spid="35"/>
                                        </p:tgtEl>
                                        <p:attrNameLst>
                                          <p:attrName>fillcolor</p:attrName>
                                        </p:attrNameLst>
                                      </p:cBhvr>
                                      <p:to>
                                        <a:schemeClr val="accent2"/>
                                      </p:to>
                                    </p:animClr>
                                    <p:set>
                                      <p:cBhvr>
                                        <p:cTn id="180" dur="100" fill="hold"/>
                                        <p:tgtEl>
                                          <p:spTgt spid="35"/>
                                        </p:tgtEl>
                                        <p:attrNameLst>
                                          <p:attrName>fill.type</p:attrName>
                                        </p:attrNameLst>
                                      </p:cBhvr>
                                      <p:to>
                                        <p:strVal val="solid"/>
                                      </p:to>
                                    </p:set>
                                    <p:set>
                                      <p:cBhvr>
                                        <p:cTn id="181" dur="100" fill="hold"/>
                                        <p:tgtEl>
                                          <p:spTgt spid="35"/>
                                        </p:tgtEl>
                                        <p:attrNameLst>
                                          <p:attrName>fill.on</p:attrName>
                                        </p:attrNameLst>
                                      </p:cBhvr>
                                      <p:to>
                                        <p:strVal val="true"/>
                                      </p:to>
                                    </p:set>
                                    <p:animRot by="120000">
                                      <p:cBhvr>
                                        <p:cTn id="182" dur="100" fill="hold">
                                          <p:stCondLst>
                                            <p:cond delay="0"/>
                                          </p:stCondLst>
                                        </p:cTn>
                                        <p:tgtEl>
                                          <p:spTgt spid="35"/>
                                        </p:tgtEl>
                                        <p:attrNameLst>
                                          <p:attrName>r</p:attrName>
                                        </p:attrNameLst>
                                      </p:cBhvr>
                                    </p:animRot>
                                    <p:animRot by="-240000">
                                      <p:cBhvr>
                                        <p:cTn id="183" dur="200" fill="hold">
                                          <p:stCondLst>
                                            <p:cond delay="200"/>
                                          </p:stCondLst>
                                        </p:cTn>
                                        <p:tgtEl>
                                          <p:spTgt spid="35"/>
                                        </p:tgtEl>
                                        <p:attrNameLst>
                                          <p:attrName>r</p:attrName>
                                        </p:attrNameLst>
                                      </p:cBhvr>
                                    </p:animRot>
                                    <p:animRot by="240000">
                                      <p:cBhvr>
                                        <p:cTn id="184" dur="200" fill="hold">
                                          <p:stCondLst>
                                            <p:cond delay="400"/>
                                          </p:stCondLst>
                                        </p:cTn>
                                        <p:tgtEl>
                                          <p:spTgt spid="35"/>
                                        </p:tgtEl>
                                        <p:attrNameLst>
                                          <p:attrName>r</p:attrName>
                                        </p:attrNameLst>
                                      </p:cBhvr>
                                    </p:animRot>
                                    <p:animRot by="-240000">
                                      <p:cBhvr>
                                        <p:cTn id="185" dur="200" fill="hold">
                                          <p:stCondLst>
                                            <p:cond delay="600"/>
                                          </p:stCondLst>
                                        </p:cTn>
                                        <p:tgtEl>
                                          <p:spTgt spid="35"/>
                                        </p:tgtEl>
                                        <p:attrNameLst>
                                          <p:attrName>r</p:attrName>
                                        </p:attrNameLst>
                                      </p:cBhvr>
                                    </p:animRot>
                                    <p:animRot by="120000">
                                      <p:cBhvr>
                                        <p:cTn id="186" dur="200" fill="hold">
                                          <p:stCondLst>
                                            <p:cond delay="800"/>
                                          </p:stCondLst>
                                        </p:cTn>
                                        <p:tgtEl>
                                          <p:spTgt spid="35"/>
                                        </p:tgtEl>
                                        <p:attrNameLst>
                                          <p:attrName>r</p:attrName>
                                        </p:attrNameLst>
                                      </p:cBhvr>
                                    </p:animRot>
                                  </p:childTnLst>
                                </p:cTn>
                              </p:par>
                              <p:par>
                                <p:cTn id="187" presetID="32" presetClass="emph" presetSubtype="0" fill="hold" grpId="1" nodeType="withEffect">
                                  <p:stCondLst>
                                    <p:cond delay="0"/>
                                  </p:stCondLst>
                                  <p:childTnLst>
                                    <p:animClr clrSpc="rgb" dir="cw">
                                      <p:cBhvr override="childStyle">
                                        <p:cTn id="188" dur="100" fill="hold"/>
                                        <p:tgtEl>
                                          <p:spTgt spid="30"/>
                                        </p:tgtEl>
                                        <p:attrNameLst>
                                          <p:attrName>style.color</p:attrName>
                                        </p:attrNameLst>
                                      </p:cBhvr>
                                      <p:to>
                                        <a:schemeClr val="accent2"/>
                                      </p:to>
                                    </p:animClr>
                                    <p:animClr clrSpc="rgb" dir="cw">
                                      <p:cBhvr>
                                        <p:cTn id="189" dur="100" fill="hold"/>
                                        <p:tgtEl>
                                          <p:spTgt spid="30"/>
                                        </p:tgtEl>
                                        <p:attrNameLst>
                                          <p:attrName>fillcolor</p:attrName>
                                        </p:attrNameLst>
                                      </p:cBhvr>
                                      <p:to>
                                        <a:schemeClr val="accent2"/>
                                      </p:to>
                                    </p:animClr>
                                    <p:set>
                                      <p:cBhvr>
                                        <p:cTn id="190" dur="100" fill="hold"/>
                                        <p:tgtEl>
                                          <p:spTgt spid="30"/>
                                        </p:tgtEl>
                                        <p:attrNameLst>
                                          <p:attrName>fill.type</p:attrName>
                                        </p:attrNameLst>
                                      </p:cBhvr>
                                      <p:to>
                                        <p:strVal val="solid"/>
                                      </p:to>
                                    </p:set>
                                    <p:set>
                                      <p:cBhvr>
                                        <p:cTn id="191" dur="100" fill="hold"/>
                                        <p:tgtEl>
                                          <p:spTgt spid="30"/>
                                        </p:tgtEl>
                                        <p:attrNameLst>
                                          <p:attrName>fill.on</p:attrName>
                                        </p:attrNameLst>
                                      </p:cBhvr>
                                      <p:to>
                                        <p:strVal val="true"/>
                                      </p:to>
                                    </p:set>
                                    <p:animRot by="120000">
                                      <p:cBhvr>
                                        <p:cTn id="192" dur="100" fill="hold">
                                          <p:stCondLst>
                                            <p:cond delay="0"/>
                                          </p:stCondLst>
                                        </p:cTn>
                                        <p:tgtEl>
                                          <p:spTgt spid="30"/>
                                        </p:tgtEl>
                                        <p:attrNameLst>
                                          <p:attrName>r</p:attrName>
                                        </p:attrNameLst>
                                      </p:cBhvr>
                                    </p:animRot>
                                    <p:animRot by="-240000">
                                      <p:cBhvr>
                                        <p:cTn id="193" dur="200" fill="hold">
                                          <p:stCondLst>
                                            <p:cond delay="200"/>
                                          </p:stCondLst>
                                        </p:cTn>
                                        <p:tgtEl>
                                          <p:spTgt spid="30"/>
                                        </p:tgtEl>
                                        <p:attrNameLst>
                                          <p:attrName>r</p:attrName>
                                        </p:attrNameLst>
                                      </p:cBhvr>
                                    </p:animRot>
                                    <p:animRot by="240000">
                                      <p:cBhvr>
                                        <p:cTn id="194" dur="200" fill="hold">
                                          <p:stCondLst>
                                            <p:cond delay="400"/>
                                          </p:stCondLst>
                                        </p:cTn>
                                        <p:tgtEl>
                                          <p:spTgt spid="30"/>
                                        </p:tgtEl>
                                        <p:attrNameLst>
                                          <p:attrName>r</p:attrName>
                                        </p:attrNameLst>
                                      </p:cBhvr>
                                    </p:animRot>
                                    <p:animRot by="-240000">
                                      <p:cBhvr>
                                        <p:cTn id="195" dur="200" fill="hold">
                                          <p:stCondLst>
                                            <p:cond delay="600"/>
                                          </p:stCondLst>
                                        </p:cTn>
                                        <p:tgtEl>
                                          <p:spTgt spid="30"/>
                                        </p:tgtEl>
                                        <p:attrNameLst>
                                          <p:attrName>r</p:attrName>
                                        </p:attrNameLst>
                                      </p:cBhvr>
                                    </p:animRot>
                                    <p:animRot by="120000">
                                      <p:cBhvr>
                                        <p:cTn id="196" dur="200" fill="hold">
                                          <p:stCondLst>
                                            <p:cond delay="800"/>
                                          </p:stCondLst>
                                        </p:cTn>
                                        <p:tgtEl>
                                          <p:spTgt spid="30"/>
                                        </p:tgtEl>
                                        <p:attrNameLst>
                                          <p:attrName>r</p:attrName>
                                        </p:attrNameLst>
                                      </p:cBhvr>
                                    </p:animRot>
                                  </p:childTnLst>
                                </p:cTn>
                              </p:par>
                              <p:par>
                                <p:cTn id="197" presetID="32" presetClass="emph" presetSubtype="0" fill="hold" grpId="1" nodeType="withEffect">
                                  <p:stCondLst>
                                    <p:cond delay="0"/>
                                  </p:stCondLst>
                                  <p:childTnLst>
                                    <p:animClr clrSpc="rgb" dir="cw">
                                      <p:cBhvr override="childStyle">
                                        <p:cTn id="198" dur="100" fill="hold"/>
                                        <p:tgtEl>
                                          <p:spTgt spid="36"/>
                                        </p:tgtEl>
                                        <p:attrNameLst>
                                          <p:attrName>style.color</p:attrName>
                                        </p:attrNameLst>
                                      </p:cBhvr>
                                      <p:to>
                                        <a:schemeClr val="accent2"/>
                                      </p:to>
                                    </p:animClr>
                                    <p:animClr clrSpc="rgb" dir="cw">
                                      <p:cBhvr>
                                        <p:cTn id="199" dur="100" fill="hold"/>
                                        <p:tgtEl>
                                          <p:spTgt spid="36"/>
                                        </p:tgtEl>
                                        <p:attrNameLst>
                                          <p:attrName>fillcolor</p:attrName>
                                        </p:attrNameLst>
                                      </p:cBhvr>
                                      <p:to>
                                        <a:schemeClr val="accent2"/>
                                      </p:to>
                                    </p:animClr>
                                    <p:set>
                                      <p:cBhvr>
                                        <p:cTn id="200" dur="100" fill="hold"/>
                                        <p:tgtEl>
                                          <p:spTgt spid="36"/>
                                        </p:tgtEl>
                                        <p:attrNameLst>
                                          <p:attrName>fill.type</p:attrName>
                                        </p:attrNameLst>
                                      </p:cBhvr>
                                      <p:to>
                                        <p:strVal val="solid"/>
                                      </p:to>
                                    </p:set>
                                    <p:set>
                                      <p:cBhvr>
                                        <p:cTn id="201" dur="100" fill="hold"/>
                                        <p:tgtEl>
                                          <p:spTgt spid="36"/>
                                        </p:tgtEl>
                                        <p:attrNameLst>
                                          <p:attrName>fill.on</p:attrName>
                                        </p:attrNameLst>
                                      </p:cBhvr>
                                      <p:to>
                                        <p:strVal val="true"/>
                                      </p:to>
                                    </p:set>
                                    <p:animRot by="120000">
                                      <p:cBhvr>
                                        <p:cTn id="202" dur="100" fill="hold">
                                          <p:stCondLst>
                                            <p:cond delay="0"/>
                                          </p:stCondLst>
                                        </p:cTn>
                                        <p:tgtEl>
                                          <p:spTgt spid="36"/>
                                        </p:tgtEl>
                                        <p:attrNameLst>
                                          <p:attrName>r</p:attrName>
                                        </p:attrNameLst>
                                      </p:cBhvr>
                                    </p:animRot>
                                    <p:animRot by="-240000">
                                      <p:cBhvr>
                                        <p:cTn id="203" dur="200" fill="hold">
                                          <p:stCondLst>
                                            <p:cond delay="200"/>
                                          </p:stCondLst>
                                        </p:cTn>
                                        <p:tgtEl>
                                          <p:spTgt spid="36"/>
                                        </p:tgtEl>
                                        <p:attrNameLst>
                                          <p:attrName>r</p:attrName>
                                        </p:attrNameLst>
                                      </p:cBhvr>
                                    </p:animRot>
                                    <p:animRot by="240000">
                                      <p:cBhvr>
                                        <p:cTn id="204" dur="200" fill="hold">
                                          <p:stCondLst>
                                            <p:cond delay="400"/>
                                          </p:stCondLst>
                                        </p:cTn>
                                        <p:tgtEl>
                                          <p:spTgt spid="36"/>
                                        </p:tgtEl>
                                        <p:attrNameLst>
                                          <p:attrName>r</p:attrName>
                                        </p:attrNameLst>
                                      </p:cBhvr>
                                    </p:animRot>
                                    <p:animRot by="-240000">
                                      <p:cBhvr>
                                        <p:cTn id="205" dur="200" fill="hold">
                                          <p:stCondLst>
                                            <p:cond delay="600"/>
                                          </p:stCondLst>
                                        </p:cTn>
                                        <p:tgtEl>
                                          <p:spTgt spid="36"/>
                                        </p:tgtEl>
                                        <p:attrNameLst>
                                          <p:attrName>r</p:attrName>
                                        </p:attrNameLst>
                                      </p:cBhvr>
                                    </p:animRot>
                                    <p:animRot by="120000">
                                      <p:cBhvr>
                                        <p:cTn id="206" dur="200" fill="hold">
                                          <p:stCondLst>
                                            <p:cond delay="800"/>
                                          </p:stCondLst>
                                        </p:cTn>
                                        <p:tgtEl>
                                          <p:spTgt spid="36"/>
                                        </p:tgtEl>
                                        <p:attrNameLst>
                                          <p:attrName>r</p:attrName>
                                        </p:attrNameLst>
                                      </p:cBhvr>
                                    </p:animRot>
                                  </p:childTnLst>
                                </p:cTn>
                              </p:par>
                              <p:par>
                                <p:cTn id="207" presetID="32" presetClass="emph" presetSubtype="0" fill="hold" grpId="1" nodeType="withEffect">
                                  <p:stCondLst>
                                    <p:cond delay="0"/>
                                  </p:stCondLst>
                                  <p:childTnLst>
                                    <p:animClr clrSpc="rgb" dir="cw">
                                      <p:cBhvr override="childStyle">
                                        <p:cTn id="208" dur="100" fill="hold"/>
                                        <p:tgtEl>
                                          <p:spTgt spid="33"/>
                                        </p:tgtEl>
                                        <p:attrNameLst>
                                          <p:attrName>style.color</p:attrName>
                                        </p:attrNameLst>
                                      </p:cBhvr>
                                      <p:to>
                                        <a:schemeClr val="accent2"/>
                                      </p:to>
                                    </p:animClr>
                                    <p:animClr clrSpc="rgb" dir="cw">
                                      <p:cBhvr>
                                        <p:cTn id="209" dur="100" fill="hold"/>
                                        <p:tgtEl>
                                          <p:spTgt spid="33"/>
                                        </p:tgtEl>
                                        <p:attrNameLst>
                                          <p:attrName>fillcolor</p:attrName>
                                        </p:attrNameLst>
                                      </p:cBhvr>
                                      <p:to>
                                        <a:schemeClr val="accent2"/>
                                      </p:to>
                                    </p:animClr>
                                    <p:set>
                                      <p:cBhvr>
                                        <p:cTn id="210" dur="100" fill="hold"/>
                                        <p:tgtEl>
                                          <p:spTgt spid="33"/>
                                        </p:tgtEl>
                                        <p:attrNameLst>
                                          <p:attrName>fill.type</p:attrName>
                                        </p:attrNameLst>
                                      </p:cBhvr>
                                      <p:to>
                                        <p:strVal val="solid"/>
                                      </p:to>
                                    </p:set>
                                    <p:set>
                                      <p:cBhvr>
                                        <p:cTn id="211" dur="100" fill="hold"/>
                                        <p:tgtEl>
                                          <p:spTgt spid="33"/>
                                        </p:tgtEl>
                                        <p:attrNameLst>
                                          <p:attrName>fill.on</p:attrName>
                                        </p:attrNameLst>
                                      </p:cBhvr>
                                      <p:to>
                                        <p:strVal val="true"/>
                                      </p:to>
                                    </p:set>
                                    <p:animRot by="120000">
                                      <p:cBhvr>
                                        <p:cTn id="212" dur="100" fill="hold">
                                          <p:stCondLst>
                                            <p:cond delay="0"/>
                                          </p:stCondLst>
                                        </p:cTn>
                                        <p:tgtEl>
                                          <p:spTgt spid="33"/>
                                        </p:tgtEl>
                                        <p:attrNameLst>
                                          <p:attrName>r</p:attrName>
                                        </p:attrNameLst>
                                      </p:cBhvr>
                                    </p:animRot>
                                    <p:animRot by="-240000">
                                      <p:cBhvr>
                                        <p:cTn id="213" dur="200" fill="hold">
                                          <p:stCondLst>
                                            <p:cond delay="200"/>
                                          </p:stCondLst>
                                        </p:cTn>
                                        <p:tgtEl>
                                          <p:spTgt spid="33"/>
                                        </p:tgtEl>
                                        <p:attrNameLst>
                                          <p:attrName>r</p:attrName>
                                        </p:attrNameLst>
                                      </p:cBhvr>
                                    </p:animRot>
                                    <p:animRot by="240000">
                                      <p:cBhvr>
                                        <p:cTn id="214" dur="200" fill="hold">
                                          <p:stCondLst>
                                            <p:cond delay="400"/>
                                          </p:stCondLst>
                                        </p:cTn>
                                        <p:tgtEl>
                                          <p:spTgt spid="33"/>
                                        </p:tgtEl>
                                        <p:attrNameLst>
                                          <p:attrName>r</p:attrName>
                                        </p:attrNameLst>
                                      </p:cBhvr>
                                    </p:animRot>
                                    <p:animRot by="-240000">
                                      <p:cBhvr>
                                        <p:cTn id="215" dur="200" fill="hold">
                                          <p:stCondLst>
                                            <p:cond delay="600"/>
                                          </p:stCondLst>
                                        </p:cTn>
                                        <p:tgtEl>
                                          <p:spTgt spid="33"/>
                                        </p:tgtEl>
                                        <p:attrNameLst>
                                          <p:attrName>r</p:attrName>
                                        </p:attrNameLst>
                                      </p:cBhvr>
                                    </p:animRot>
                                    <p:animRot by="120000">
                                      <p:cBhvr>
                                        <p:cTn id="216" dur="200" fill="hold">
                                          <p:stCondLst>
                                            <p:cond delay="800"/>
                                          </p:stCondLst>
                                        </p:cTn>
                                        <p:tgtEl>
                                          <p:spTgt spid="33"/>
                                        </p:tgtEl>
                                        <p:attrNameLst>
                                          <p:attrName>r</p:attrName>
                                        </p:attrNameLst>
                                      </p:cBhvr>
                                    </p:animRot>
                                  </p:childTnLst>
                                </p:cTn>
                              </p:par>
                            </p:childTnLst>
                          </p:cTn>
                        </p:par>
                      </p:childTnLst>
                    </p:cTn>
                  </p:par>
                  <p:par>
                    <p:cTn id="217" fill="hold">
                      <p:stCondLst>
                        <p:cond delay="indefinite"/>
                      </p:stCondLst>
                      <p:childTnLst>
                        <p:par>
                          <p:cTn id="218" fill="hold">
                            <p:stCondLst>
                              <p:cond delay="0"/>
                            </p:stCondLst>
                            <p:childTnLst>
                              <p:par>
                                <p:cTn id="219" presetID="51" presetClass="entr" presetSubtype="0" fill="hold" grpId="0" nodeType="clickEffect">
                                  <p:stCondLst>
                                    <p:cond delay="0"/>
                                  </p:stCondLst>
                                  <p:childTnLst>
                                    <p:set>
                                      <p:cBhvr>
                                        <p:cTn id="220" dur="1" fill="hold">
                                          <p:stCondLst>
                                            <p:cond delay="0"/>
                                          </p:stCondLst>
                                        </p:cTn>
                                        <p:tgtEl>
                                          <p:spTgt spid="58"/>
                                        </p:tgtEl>
                                        <p:attrNameLst>
                                          <p:attrName>style.visibility</p:attrName>
                                        </p:attrNameLst>
                                      </p:cBhvr>
                                      <p:to>
                                        <p:strVal val="visible"/>
                                      </p:to>
                                    </p:set>
                                    <p:animEffect transition="in" filter="fade">
                                      <p:cBhvr>
                                        <p:cTn id="221" dur="770" decel="100000"/>
                                        <p:tgtEl>
                                          <p:spTgt spid="58"/>
                                        </p:tgtEl>
                                      </p:cBhvr>
                                    </p:animEffect>
                                    <p:animScale>
                                      <p:cBhvr>
                                        <p:cTn id="222" dur="770" decel="100000"/>
                                        <p:tgtEl>
                                          <p:spTgt spid="58"/>
                                        </p:tgtEl>
                                      </p:cBhvr>
                                      <p:from x="10000" y="10000"/>
                                      <p:to x="200000" y="450000"/>
                                    </p:animScale>
                                    <p:animScale>
                                      <p:cBhvr>
                                        <p:cTn id="223" dur="1230" accel="100000" fill="hold">
                                          <p:stCondLst>
                                            <p:cond delay="770"/>
                                          </p:stCondLst>
                                        </p:cTn>
                                        <p:tgtEl>
                                          <p:spTgt spid="58"/>
                                        </p:tgtEl>
                                      </p:cBhvr>
                                      <p:from x="200000" y="450000"/>
                                      <p:to x="100000" y="100000"/>
                                    </p:animScale>
                                    <p:set>
                                      <p:cBhvr>
                                        <p:cTn id="224" dur="770" fill="hold"/>
                                        <p:tgtEl>
                                          <p:spTgt spid="58"/>
                                        </p:tgtEl>
                                        <p:attrNameLst>
                                          <p:attrName>ppt_x</p:attrName>
                                        </p:attrNameLst>
                                      </p:cBhvr>
                                      <p:to>
                                        <p:strVal val="(0.5)"/>
                                      </p:to>
                                    </p:set>
                                    <p:anim from="(0.5)" to="(#ppt_x)" calcmode="lin" valueType="num">
                                      <p:cBhvr>
                                        <p:cTn id="225" dur="1230" accel="100000" fill="hold">
                                          <p:stCondLst>
                                            <p:cond delay="770"/>
                                          </p:stCondLst>
                                        </p:cTn>
                                        <p:tgtEl>
                                          <p:spTgt spid="58"/>
                                        </p:tgtEl>
                                        <p:attrNameLst>
                                          <p:attrName>ppt_x</p:attrName>
                                        </p:attrNameLst>
                                      </p:cBhvr>
                                    </p:anim>
                                    <p:set>
                                      <p:cBhvr>
                                        <p:cTn id="226" dur="770" fill="hold"/>
                                        <p:tgtEl>
                                          <p:spTgt spid="58"/>
                                        </p:tgtEl>
                                        <p:attrNameLst>
                                          <p:attrName>ppt_y</p:attrName>
                                        </p:attrNameLst>
                                      </p:cBhvr>
                                      <p:to>
                                        <p:strVal val="(#ppt_y+0.4)"/>
                                      </p:to>
                                    </p:set>
                                    <p:anim from="(#ppt_y+0.4)" to="(#ppt_y)" calcmode="lin" valueType="num">
                                      <p:cBhvr>
                                        <p:cTn id="227" dur="1230" accel="100000" fill="hold">
                                          <p:stCondLst>
                                            <p:cond delay="770"/>
                                          </p:stCondLst>
                                        </p:cTn>
                                        <p:tgtEl>
                                          <p:spTgt spid="58"/>
                                        </p:tgtEl>
                                        <p:attrNameLst>
                                          <p:attrName>ppt_y</p:attrName>
                                        </p:attrNameLst>
                                      </p:cBhvr>
                                    </p:anim>
                                  </p:childTnLst>
                                </p:cTn>
                              </p:par>
                            </p:childTnLst>
                          </p:cTn>
                        </p:par>
                      </p:childTnLst>
                    </p:cTn>
                  </p:par>
                  <p:par>
                    <p:cTn id="228" fill="hold">
                      <p:stCondLst>
                        <p:cond delay="indefinite"/>
                      </p:stCondLst>
                      <p:childTnLst>
                        <p:par>
                          <p:cTn id="229" fill="hold">
                            <p:stCondLst>
                              <p:cond delay="0"/>
                            </p:stCondLst>
                            <p:childTnLst>
                              <p:par>
                                <p:cTn id="230" presetID="51" presetClass="entr" presetSubtype="0" fill="hold" grpId="0" nodeType="clickEffect">
                                  <p:stCondLst>
                                    <p:cond delay="0"/>
                                  </p:stCondLst>
                                  <p:childTnLst>
                                    <p:set>
                                      <p:cBhvr>
                                        <p:cTn id="231" dur="1" fill="hold">
                                          <p:stCondLst>
                                            <p:cond delay="0"/>
                                          </p:stCondLst>
                                        </p:cTn>
                                        <p:tgtEl>
                                          <p:spTgt spid="42"/>
                                        </p:tgtEl>
                                        <p:attrNameLst>
                                          <p:attrName>style.visibility</p:attrName>
                                        </p:attrNameLst>
                                      </p:cBhvr>
                                      <p:to>
                                        <p:strVal val="visible"/>
                                      </p:to>
                                    </p:set>
                                    <p:animEffect transition="in" filter="fade">
                                      <p:cBhvr>
                                        <p:cTn id="232" dur="770" decel="100000"/>
                                        <p:tgtEl>
                                          <p:spTgt spid="42"/>
                                        </p:tgtEl>
                                      </p:cBhvr>
                                    </p:animEffect>
                                    <p:animScale>
                                      <p:cBhvr>
                                        <p:cTn id="233" dur="770" decel="100000"/>
                                        <p:tgtEl>
                                          <p:spTgt spid="42"/>
                                        </p:tgtEl>
                                      </p:cBhvr>
                                      <p:from x="10000" y="10000"/>
                                      <p:to x="200000" y="450000"/>
                                    </p:animScale>
                                    <p:animScale>
                                      <p:cBhvr>
                                        <p:cTn id="234" dur="1230" accel="100000" fill="hold">
                                          <p:stCondLst>
                                            <p:cond delay="770"/>
                                          </p:stCondLst>
                                        </p:cTn>
                                        <p:tgtEl>
                                          <p:spTgt spid="42"/>
                                        </p:tgtEl>
                                      </p:cBhvr>
                                      <p:from x="200000" y="450000"/>
                                      <p:to x="100000" y="100000"/>
                                    </p:animScale>
                                    <p:set>
                                      <p:cBhvr>
                                        <p:cTn id="235" dur="770" fill="hold"/>
                                        <p:tgtEl>
                                          <p:spTgt spid="42"/>
                                        </p:tgtEl>
                                        <p:attrNameLst>
                                          <p:attrName>ppt_x</p:attrName>
                                        </p:attrNameLst>
                                      </p:cBhvr>
                                      <p:to>
                                        <p:strVal val="(0.5)"/>
                                      </p:to>
                                    </p:set>
                                    <p:anim from="(0.5)" to="(#ppt_x)" calcmode="lin" valueType="num">
                                      <p:cBhvr>
                                        <p:cTn id="236" dur="1230" accel="100000" fill="hold">
                                          <p:stCondLst>
                                            <p:cond delay="770"/>
                                          </p:stCondLst>
                                        </p:cTn>
                                        <p:tgtEl>
                                          <p:spTgt spid="42"/>
                                        </p:tgtEl>
                                        <p:attrNameLst>
                                          <p:attrName>ppt_x</p:attrName>
                                        </p:attrNameLst>
                                      </p:cBhvr>
                                    </p:anim>
                                    <p:set>
                                      <p:cBhvr>
                                        <p:cTn id="237" dur="770" fill="hold"/>
                                        <p:tgtEl>
                                          <p:spTgt spid="42"/>
                                        </p:tgtEl>
                                        <p:attrNameLst>
                                          <p:attrName>ppt_y</p:attrName>
                                        </p:attrNameLst>
                                      </p:cBhvr>
                                      <p:to>
                                        <p:strVal val="(#ppt_y+0.4)"/>
                                      </p:to>
                                    </p:set>
                                    <p:anim from="(#ppt_y+0.4)" to="(#ppt_y)" calcmode="lin" valueType="num">
                                      <p:cBhvr>
                                        <p:cTn id="238" dur="1230" accel="100000" fill="hold">
                                          <p:stCondLst>
                                            <p:cond delay="770"/>
                                          </p:stCondLst>
                                        </p:cTn>
                                        <p:tgtEl>
                                          <p:spTgt spid="42"/>
                                        </p:tgtEl>
                                        <p:attrNameLst>
                                          <p:attrName>ppt_y</p:attrName>
                                        </p:attrNameLst>
                                      </p:cBhvr>
                                    </p:anim>
                                  </p:childTnLst>
                                </p:cTn>
                              </p:par>
                              <p:par>
                                <p:cTn id="239" presetID="51" presetClass="entr" presetSubtype="0" fill="hold" grpId="0" nodeType="withEffect">
                                  <p:stCondLst>
                                    <p:cond delay="0"/>
                                  </p:stCondLst>
                                  <p:childTnLst>
                                    <p:set>
                                      <p:cBhvr>
                                        <p:cTn id="240" dur="1" fill="hold">
                                          <p:stCondLst>
                                            <p:cond delay="0"/>
                                          </p:stCondLst>
                                        </p:cTn>
                                        <p:tgtEl>
                                          <p:spTgt spid="37"/>
                                        </p:tgtEl>
                                        <p:attrNameLst>
                                          <p:attrName>style.visibility</p:attrName>
                                        </p:attrNameLst>
                                      </p:cBhvr>
                                      <p:to>
                                        <p:strVal val="visible"/>
                                      </p:to>
                                    </p:set>
                                    <p:animEffect transition="in" filter="fade">
                                      <p:cBhvr>
                                        <p:cTn id="241" dur="770" decel="100000"/>
                                        <p:tgtEl>
                                          <p:spTgt spid="37"/>
                                        </p:tgtEl>
                                      </p:cBhvr>
                                    </p:animEffect>
                                    <p:animScale>
                                      <p:cBhvr>
                                        <p:cTn id="242" dur="770" decel="100000"/>
                                        <p:tgtEl>
                                          <p:spTgt spid="37"/>
                                        </p:tgtEl>
                                      </p:cBhvr>
                                      <p:from x="10000" y="10000"/>
                                      <p:to x="200000" y="450000"/>
                                    </p:animScale>
                                    <p:animScale>
                                      <p:cBhvr>
                                        <p:cTn id="243" dur="1230" accel="100000" fill="hold">
                                          <p:stCondLst>
                                            <p:cond delay="770"/>
                                          </p:stCondLst>
                                        </p:cTn>
                                        <p:tgtEl>
                                          <p:spTgt spid="37"/>
                                        </p:tgtEl>
                                      </p:cBhvr>
                                      <p:from x="200000" y="450000"/>
                                      <p:to x="100000" y="100000"/>
                                    </p:animScale>
                                    <p:set>
                                      <p:cBhvr>
                                        <p:cTn id="244" dur="770" fill="hold"/>
                                        <p:tgtEl>
                                          <p:spTgt spid="37"/>
                                        </p:tgtEl>
                                        <p:attrNameLst>
                                          <p:attrName>ppt_x</p:attrName>
                                        </p:attrNameLst>
                                      </p:cBhvr>
                                      <p:to>
                                        <p:strVal val="(0.5)"/>
                                      </p:to>
                                    </p:set>
                                    <p:anim from="(0.5)" to="(#ppt_x)" calcmode="lin" valueType="num">
                                      <p:cBhvr>
                                        <p:cTn id="245" dur="1230" accel="100000" fill="hold">
                                          <p:stCondLst>
                                            <p:cond delay="770"/>
                                          </p:stCondLst>
                                        </p:cTn>
                                        <p:tgtEl>
                                          <p:spTgt spid="37"/>
                                        </p:tgtEl>
                                        <p:attrNameLst>
                                          <p:attrName>ppt_x</p:attrName>
                                        </p:attrNameLst>
                                      </p:cBhvr>
                                    </p:anim>
                                    <p:set>
                                      <p:cBhvr>
                                        <p:cTn id="246" dur="770" fill="hold"/>
                                        <p:tgtEl>
                                          <p:spTgt spid="37"/>
                                        </p:tgtEl>
                                        <p:attrNameLst>
                                          <p:attrName>ppt_y</p:attrName>
                                        </p:attrNameLst>
                                      </p:cBhvr>
                                      <p:to>
                                        <p:strVal val="(#ppt_y+0.4)"/>
                                      </p:to>
                                    </p:set>
                                    <p:anim from="(#ppt_y+0.4)" to="(#ppt_y)" calcmode="lin" valueType="num">
                                      <p:cBhvr>
                                        <p:cTn id="247" dur="1230" accel="100000" fill="hold">
                                          <p:stCondLst>
                                            <p:cond delay="770"/>
                                          </p:stCondLst>
                                        </p:cTn>
                                        <p:tgtEl>
                                          <p:spTgt spid="37"/>
                                        </p:tgtEl>
                                        <p:attrNameLst>
                                          <p:attrName>ppt_y</p:attrName>
                                        </p:attrNameLst>
                                      </p:cBhvr>
                                    </p:anim>
                                  </p:childTnLst>
                                </p:cTn>
                              </p:par>
                            </p:childTnLst>
                          </p:cTn>
                        </p:par>
                        <p:par>
                          <p:cTn id="248" fill="hold">
                            <p:stCondLst>
                              <p:cond delay="2000"/>
                            </p:stCondLst>
                            <p:childTnLst>
                              <p:par>
                                <p:cTn id="249" presetID="2" presetClass="entr" presetSubtype="4" fill="hold" grpId="0" nodeType="afterEffect">
                                  <p:stCondLst>
                                    <p:cond delay="0"/>
                                  </p:stCondLst>
                                  <p:childTnLst>
                                    <p:set>
                                      <p:cBhvr>
                                        <p:cTn id="250" dur="1" fill="hold">
                                          <p:stCondLst>
                                            <p:cond delay="0"/>
                                          </p:stCondLst>
                                        </p:cTn>
                                        <p:tgtEl>
                                          <p:spTgt spid="46"/>
                                        </p:tgtEl>
                                        <p:attrNameLst>
                                          <p:attrName>style.visibility</p:attrName>
                                        </p:attrNameLst>
                                      </p:cBhvr>
                                      <p:to>
                                        <p:strVal val="visible"/>
                                      </p:to>
                                    </p:set>
                                    <p:anim calcmode="lin" valueType="num">
                                      <p:cBhvr additive="base">
                                        <p:cTn id="251" dur="500" fill="hold"/>
                                        <p:tgtEl>
                                          <p:spTgt spid="46"/>
                                        </p:tgtEl>
                                        <p:attrNameLst>
                                          <p:attrName>ppt_x</p:attrName>
                                        </p:attrNameLst>
                                      </p:cBhvr>
                                      <p:tavLst>
                                        <p:tav tm="0">
                                          <p:val>
                                            <p:strVal val="#ppt_x"/>
                                          </p:val>
                                        </p:tav>
                                        <p:tav tm="100000">
                                          <p:val>
                                            <p:strVal val="#ppt_x"/>
                                          </p:val>
                                        </p:tav>
                                      </p:tavLst>
                                    </p:anim>
                                    <p:anim calcmode="lin" valueType="num">
                                      <p:cBhvr additive="base">
                                        <p:cTn id="252" dur="500" fill="hold"/>
                                        <p:tgtEl>
                                          <p:spTgt spid="46"/>
                                        </p:tgtEl>
                                        <p:attrNameLst>
                                          <p:attrName>ppt_y</p:attrName>
                                        </p:attrNameLst>
                                      </p:cBhvr>
                                      <p:tavLst>
                                        <p:tav tm="0">
                                          <p:val>
                                            <p:strVal val="1+#ppt_h/2"/>
                                          </p:val>
                                        </p:tav>
                                        <p:tav tm="100000">
                                          <p:val>
                                            <p:strVal val="#ppt_y"/>
                                          </p:val>
                                        </p:tav>
                                      </p:tavLst>
                                    </p:anim>
                                  </p:childTnLst>
                                </p:cTn>
                              </p:par>
                              <p:par>
                                <p:cTn id="253" presetID="2" presetClass="entr" presetSubtype="4" fill="hold" grpId="0" nodeType="withEffect">
                                  <p:stCondLst>
                                    <p:cond delay="0"/>
                                  </p:stCondLst>
                                  <p:childTnLst>
                                    <p:set>
                                      <p:cBhvr>
                                        <p:cTn id="254" dur="1" fill="hold">
                                          <p:stCondLst>
                                            <p:cond delay="0"/>
                                          </p:stCondLst>
                                        </p:cTn>
                                        <p:tgtEl>
                                          <p:spTgt spid="43"/>
                                        </p:tgtEl>
                                        <p:attrNameLst>
                                          <p:attrName>style.visibility</p:attrName>
                                        </p:attrNameLst>
                                      </p:cBhvr>
                                      <p:to>
                                        <p:strVal val="visible"/>
                                      </p:to>
                                    </p:set>
                                    <p:anim calcmode="lin" valueType="num">
                                      <p:cBhvr additive="base">
                                        <p:cTn id="255" dur="500" fill="hold"/>
                                        <p:tgtEl>
                                          <p:spTgt spid="43"/>
                                        </p:tgtEl>
                                        <p:attrNameLst>
                                          <p:attrName>ppt_x</p:attrName>
                                        </p:attrNameLst>
                                      </p:cBhvr>
                                      <p:tavLst>
                                        <p:tav tm="0">
                                          <p:val>
                                            <p:strVal val="#ppt_x"/>
                                          </p:val>
                                        </p:tav>
                                        <p:tav tm="100000">
                                          <p:val>
                                            <p:strVal val="#ppt_x"/>
                                          </p:val>
                                        </p:tav>
                                      </p:tavLst>
                                    </p:anim>
                                    <p:anim calcmode="lin" valueType="num">
                                      <p:cBhvr additive="base">
                                        <p:cTn id="256" dur="500" fill="hold"/>
                                        <p:tgtEl>
                                          <p:spTgt spid="43"/>
                                        </p:tgtEl>
                                        <p:attrNameLst>
                                          <p:attrName>ppt_y</p:attrName>
                                        </p:attrNameLst>
                                      </p:cBhvr>
                                      <p:tavLst>
                                        <p:tav tm="0">
                                          <p:val>
                                            <p:strVal val="1+#ppt_h/2"/>
                                          </p:val>
                                        </p:tav>
                                        <p:tav tm="100000">
                                          <p:val>
                                            <p:strVal val="#ppt_y"/>
                                          </p:val>
                                        </p:tav>
                                      </p:tavLst>
                                    </p:anim>
                                  </p:childTnLst>
                                </p:cTn>
                              </p:par>
                            </p:childTnLst>
                          </p:cTn>
                        </p:par>
                        <p:par>
                          <p:cTn id="257" fill="hold">
                            <p:stCondLst>
                              <p:cond delay="2500"/>
                            </p:stCondLst>
                            <p:childTnLst>
                              <p:par>
                                <p:cTn id="258" presetID="32" presetClass="emph" presetSubtype="0" fill="hold" grpId="1" nodeType="afterEffect">
                                  <p:stCondLst>
                                    <p:cond delay="0"/>
                                  </p:stCondLst>
                                  <p:childTnLst>
                                    <p:animClr clrSpc="rgb" dir="cw">
                                      <p:cBhvr override="childStyle">
                                        <p:cTn id="259" dur="100" fill="hold"/>
                                        <p:tgtEl>
                                          <p:spTgt spid="46"/>
                                        </p:tgtEl>
                                        <p:attrNameLst>
                                          <p:attrName>style.color</p:attrName>
                                        </p:attrNameLst>
                                      </p:cBhvr>
                                      <p:to>
                                        <a:schemeClr val="accent2"/>
                                      </p:to>
                                    </p:animClr>
                                    <p:animClr clrSpc="rgb" dir="cw">
                                      <p:cBhvr>
                                        <p:cTn id="260" dur="100" fill="hold"/>
                                        <p:tgtEl>
                                          <p:spTgt spid="46"/>
                                        </p:tgtEl>
                                        <p:attrNameLst>
                                          <p:attrName>fillcolor</p:attrName>
                                        </p:attrNameLst>
                                      </p:cBhvr>
                                      <p:to>
                                        <a:schemeClr val="accent2"/>
                                      </p:to>
                                    </p:animClr>
                                    <p:set>
                                      <p:cBhvr>
                                        <p:cTn id="261" dur="100" fill="hold"/>
                                        <p:tgtEl>
                                          <p:spTgt spid="46"/>
                                        </p:tgtEl>
                                        <p:attrNameLst>
                                          <p:attrName>fill.type</p:attrName>
                                        </p:attrNameLst>
                                      </p:cBhvr>
                                      <p:to>
                                        <p:strVal val="solid"/>
                                      </p:to>
                                    </p:set>
                                    <p:set>
                                      <p:cBhvr>
                                        <p:cTn id="262" dur="100" fill="hold"/>
                                        <p:tgtEl>
                                          <p:spTgt spid="46"/>
                                        </p:tgtEl>
                                        <p:attrNameLst>
                                          <p:attrName>fill.on</p:attrName>
                                        </p:attrNameLst>
                                      </p:cBhvr>
                                      <p:to>
                                        <p:strVal val="true"/>
                                      </p:to>
                                    </p:set>
                                    <p:animRot by="120000">
                                      <p:cBhvr>
                                        <p:cTn id="263" dur="100" fill="hold">
                                          <p:stCondLst>
                                            <p:cond delay="0"/>
                                          </p:stCondLst>
                                        </p:cTn>
                                        <p:tgtEl>
                                          <p:spTgt spid="46"/>
                                        </p:tgtEl>
                                        <p:attrNameLst>
                                          <p:attrName>r</p:attrName>
                                        </p:attrNameLst>
                                      </p:cBhvr>
                                    </p:animRot>
                                    <p:animRot by="-240000">
                                      <p:cBhvr>
                                        <p:cTn id="264" dur="200" fill="hold">
                                          <p:stCondLst>
                                            <p:cond delay="200"/>
                                          </p:stCondLst>
                                        </p:cTn>
                                        <p:tgtEl>
                                          <p:spTgt spid="46"/>
                                        </p:tgtEl>
                                        <p:attrNameLst>
                                          <p:attrName>r</p:attrName>
                                        </p:attrNameLst>
                                      </p:cBhvr>
                                    </p:animRot>
                                    <p:animRot by="240000">
                                      <p:cBhvr>
                                        <p:cTn id="265" dur="200" fill="hold">
                                          <p:stCondLst>
                                            <p:cond delay="400"/>
                                          </p:stCondLst>
                                        </p:cTn>
                                        <p:tgtEl>
                                          <p:spTgt spid="46"/>
                                        </p:tgtEl>
                                        <p:attrNameLst>
                                          <p:attrName>r</p:attrName>
                                        </p:attrNameLst>
                                      </p:cBhvr>
                                    </p:animRot>
                                    <p:animRot by="-240000">
                                      <p:cBhvr>
                                        <p:cTn id="266" dur="200" fill="hold">
                                          <p:stCondLst>
                                            <p:cond delay="600"/>
                                          </p:stCondLst>
                                        </p:cTn>
                                        <p:tgtEl>
                                          <p:spTgt spid="46"/>
                                        </p:tgtEl>
                                        <p:attrNameLst>
                                          <p:attrName>r</p:attrName>
                                        </p:attrNameLst>
                                      </p:cBhvr>
                                    </p:animRot>
                                    <p:animRot by="120000">
                                      <p:cBhvr>
                                        <p:cTn id="267" dur="200" fill="hold">
                                          <p:stCondLst>
                                            <p:cond delay="800"/>
                                          </p:stCondLst>
                                        </p:cTn>
                                        <p:tgtEl>
                                          <p:spTgt spid="46"/>
                                        </p:tgtEl>
                                        <p:attrNameLst>
                                          <p:attrName>r</p:attrName>
                                        </p:attrNameLst>
                                      </p:cBhvr>
                                    </p:animRot>
                                  </p:childTnLst>
                                </p:cTn>
                              </p:par>
                              <p:par>
                                <p:cTn id="268" presetID="32" presetClass="emph" presetSubtype="0" fill="hold" grpId="1" nodeType="withEffect">
                                  <p:stCondLst>
                                    <p:cond delay="0"/>
                                  </p:stCondLst>
                                  <p:childTnLst>
                                    <p:animClr clrSpc="rgb" dir="cw">
                                      <p:cBhvr override="childStyle">
                                        <p:cTn id="269" dur="100" fill="hold"/>
                                        <p:tgtEl>
                                          <p:spTgt spid="43"/>
                                        </p:tgtEl>
                                        <p:attrNameLst>
                                          <p:attrName>style.color</p:attrName>
                                        </p:attrNameLst>
                                      </p:cBhvr>
                                      <p:to>
                                        <a:schemeClr val="accent2"/>
                                      </p:to>
                                    </p:animClr>
                                    <p:animClr clrSpc="rgb" dir="cw">
                                      <p:cBhvr>
                                        <p:cTn id="270" dur="100" fill="hold"/>
                                        <p:tgtEl>
                                          <p:spTgt spid="43"/>
                                        </p:tgtEl>
                                        <p:attrNameLst>
                                          <p:attrName>fillcolor</p:attrName>
                                        </p:attrNameLst>
                                      </p:cBhvr>
                                      <p:to>
                                        <a:schemeClr val="accent2"/>
                                      </p:to>
                                    </p:animClr>
                                    <p:set>
                                      <p:cBhvr>
                                        <p:cTn id="271" dur="100" fill="hold"/>
                                        <p:tgtEl>
                                          <p:spTgt spid="43"/>
                                        </p:tgtEl>
                                        <p:attrNameLst>
                                          <p:attrName>fill.type</p:attrName>
                                        </p:attrNameLst>
                                      </p:cBhvr>
                                      <p:to>
                                        <p:strVal val="solid"/>
                                      </p:to>
                                    </p:set>
                                    <p:set>
                                      <p:cBhvr>
                                        <p:cTn id="272" dur="100" fill="hold"/>
                                        <p:tgtEl>
                                          <p:spTgt spid="43"/>
                                        </p:tgtEl>
                                        <p:attrNameLst>
                                          <p:attrName>fill.on</p:attrName>
                                        </p:attrNameLst>
                                      </p:cBhvr>
                                      <p:to>
                                        <p:strVal val="true"/>
                                      </p:to>
                                    </p:set>
                                    <p:animRot by="120000">
                                      <p:cBhvr>
                                        <p:cTn id="273" dur="100" fill="hold">
                                          <p:stCondLst>
                                            <p:cond delay="0"/>
                                          </p:stCondLst>
                                        </p:cTn>
                                        <p:tgtEl>
                                          <p:spTgt spid="43"/>
                                        </p:tgtEl>
                                        <p:attrNameLst>
                                          <p:attrName>r</p:attrName>
                                        </p:attrNameLst>
                                      </p:cBhvr>
                                    </p:animRot>
                                    <p:animRot by="-240000">
                                      <p:cBhvr>
                                        <p:cTn id="274" dur="200" fill="hold">
                                          <p:stCondLst>
                                            <p:cond delay="200"/>
                                          </p:stCondLst>
                                        </p:cTn>
                                        <p:tgtEl>
                                          <p:spTgt spid="43"/>
                                        </p:tgtEl>
                                        <p:attrNameLst>
                                          <p:attrName>r</p:attrName>
                                        </p:attrNameLst>
                                      </p:cBhvr>
                                    </p:animRot>
                                    <p:animRot by="240000">
                                      <p:cBhvr>
                                        <p:cTn id="275" dur="200" fill="hold">
                                          <p:stCondLst>
                                            <p:cond delay="400"/>
                                          </p:stCondLst>
                                        </p:cTn>
                                        <p:tgtEl>
                                          <p:spTgt spid="43"/>
                                        </p:tgtEl>
                                        <p:attrNameLst>
                                          <p:attrName>r</p:attrName>
                                        </p:attrNameLst>
                                      </p:cBhvr>
                                    </p:animRot>
                                    <p:animRot by="-240000">
                                      <p:cBhvr>
                                        <p:cTn id="276" dur="200" fill="hold">
                                          <p:stCondLst>
                                            <p:cond delay="600"/>
                                          </p:stCondLst>
                                        </p:cTn>
                                        <p:tgtEl>
                                          <p:spTgt spid="43"/>
                                        </p:tgtEl>
                                        <p:attrNameLst>
                                          <p:attrName>r</p:attrName>
                                        </p:attrNameLst>
                                      </p:cBhvr>
                                    </p:animRot>
                                    <p:animRot by="120000">
                                      <p:cBhvr>
                                        <p:cTn id="277" dur="200" fill="hold">
                                          <p:stCondLst>
                                            <p:cond delay="800"/>
                                          </p:stCondLst>
                                        </p:cTn>
                                        <p:tgtEl>
                                          <p:spTgt spid="43"/>
                                        </p:tgtEl>
                                        <p:attrNameLst>
                                          <p:attrName>r</p:attrName>
                                        </p:attrNameLst>
                                      </p:cBhvr>
                                    </p:animRot>
                                  </p:childTnLst>
                                </p:cTn>
                              </p:par>
                            </p:childTnLst>
                          </p:cTn>
                        </p:par>
                      </p:childTnLst>
                    </p:cTn>
                  </p:par>
                  <p:par>
                    <p:cTn id="278" fill="hold">
                      <p:stCondLst>
                        <p:cond delay="indefinite"/>
                      </p:stCondLst>
                      <p:childTnLst>
                        <p:par>
                          <p:cTn id="279" fill="hold">
                            <p:stCondLst>
                              <p:cond delay="0"/>
                            </p:stCondLst>
                            <p:childTnLst>
                              <p:par>
                                <p:cTn id="280" presetID="23" presetClass="entr" presetSubtype="16" fill="hold" grpId="0" nodeType="clickEffect">
                                  <p:stCondLst>
                                    <p:cond delay="0"/>
                                  </p:stCondLst>
                                  <p:childTnLst>
                                    <p:set>
                                      <p:cBhvr>
                                        <p:cTn id="281" dur="1" fill="hold">
                                          <p:stCondLst>
                                            <p:cond delay="0"/>
                                          </p:stCondLst>
                                        </p:cTn>
                                        <p:tgtEl>
                                          <p:spTgt spid="55"/>
                                        </p:tgtEl>
                                        <p:attrNameLst>
                                          <p:attrName>style.visibility</p:attrName>
                                        </p:attrNameLst>
                                      </p:cBhvr>
                                      <p:to>
                                        <p:strVal val="visible"/>
                                      </p:to>
                                    </p:set>
                                    <p:anim calcmode="lin" valueType="num">
                                      <p:cBhvr>
                                        <p:cTn id="282" dur="500" fill="hold"/>
                                        <p:tgtEl>
                                          <p:spTgt spid="55"/>
                                        </p:tgtEl>
                                        <p:attrNameLst>
                                          <p:attrName>ppt_w</p:attrName>
                                        </p:attrNameLst>
                                      </p:cBhvr>
                                      <p:tavLst>
                                        <p:tav tm="0">
                                          <p:val>
                                            <p:fltVal val="0"/>
                                          </p:val>
                                        </p:tav>
                                        <p:tav tm="100000">
                                          <p:val>
                                            <p:strVal val="#ppt_w"/>
                                          </p:val>
                                        </p:tav>
                                      </p:tavLst>
                                    </p:anim>
                                    <p:anim calcmode="lin" valueType="num">
                                      <p:cBhvr>
                                        <p:cTn id="283" dur="500" fill="hold"/>
                                        <p:tgtEl>
                                          <p:spTgt spid="55"/>
                                        </p:tgtEl>
                                        <p:attrNameLst>
                                          <p:attrName>ppt_h</p:attrName>
                                        </p:attrNameLst>
                                      </p:cBhvr>
                                      <p:tavLst>
                                        <p:tav tm="0">
                                          <p:val>
                                            <p:fltVal val="0"/>
                                          </p:val>
                                        </p:tav>
                                        <p:tav tm="100000">
                                          <p:val>
                                            <p:strVal val="#ppt_h"/>
                                          </p:val>
                                        </p:tav>
                                      </p:tavLst>
                                    </p:anim>
                                  </p:childTnLst>
                                </p:cTn>
                              </p:par>
                            </p:childTnLst>
                          </p:cTn>
                        </p:par>
                        <p:par>
                          <p:cTn id="284" fill="hold">
                            <p:stCondLst>
                              <p:cond delay="500"/>
                            </p:stCondLst>
                            <p:childTnLst>
                              <p:par>
                                <p:cTn id="285" presetID="33" presetClass="emph" presetSubtype="0" fill="remove" grpId="1" nodeType="afterEffect">
                                  <p:stCondLst>
                                    <p:cond delay="0"/>
                                  </p:stCondLst>
                                  <p:childTnLst>
                                    <p:animClr clrSpc="rgb" dir="cw">
                                      <p:cBhvr override="childStyle">
                                        <p:cTn id="286" dur="1500" accel="50000" autoRev="1" fill="hold" tmFilter="0, 0; .33333, 1; 1, 1">
                                          <p:stCondLst>
                                            <p:cond delay="0"/>
                                          </p:stCondLst>
                                        </p:cTn>
                                        <p:tgtEl>
                                          <p:spTgt spid="55"/>
                                        </p:tgtEl>
                                        <p:attrNameLst>
                                          <p:attrName>style.color</p:attrName>
                                        </p:attrNameLst>
                                      </p:cBhvr>
                                      <p:to>
                                        <a:schemeClr val="accent2"/>
                                      </p:to>
                                    </p:animClr>
                                    <p:animClr clrSpc="rgb" dir="cw">
                                      <p:cBhvr>
                                        <p:cTn id="287" dur="1500" accel="50000" autoRev="1" fill="hold" tmFilter="0, 0; .33333, 1; 1, 1">
                                          <p:stCondLst>
                                            <p:cond delay="0"/>
                                          </p:stCondLst>
                                        </p:cTn>
                                        <p:tgtEl>
                                          <p:spTgt spid="55"/>
                                        </p:tgtEl>
                                        <p:attrNameLst>
                                          <p:attrName>fillcolor</p:attrName>
                                        </p:attrNameLst>
                                      </p:cBhvr>
                                      <p:to>
                                        <a:schemeClr val="accent2"/>
                                      </p:to>
                                    </p:animClr>
                                    <p:set>
                                      <p:cBhvr>
                                        <p:cTn id="288" dur="3000" fill="hold"/>
                                        <p:tgtEl>
                                          <p:spTgt spid="55"/>
                                        </p:tgtEl>
                                        <p:attrNameLst>
                                          <p:attrName>fill.type</p:attrName>
                                        </p:attrNameLst>
                                      </p:cBhvr>
                                      <p:to>
                                        <p:strVal val="solid"/>
                                      </p:to>
                                    </p:set>
                                    <p:set>
                                      <p:cBhvr>
                                        <p:cTn id="289" dur="3000" fill="hold"/>
                                        <p:tgtEl>
                                          <p:spTgt spid="55"/>
                                        </p:tgtEl>
                                        <p:attrNameLst>
                                          <p:attrName>fill.on</p:attrName>
                                        </p:attrNameLst>
                                      </p:cBhvr>
                                      <p:to>
                                        <p:strVal val="true"/>
                                      </p:to>
                                    </p:set>
                                    <p:animScale>
                                      <p:cBhvr>
                                        <p:cTn id="290" dur="1500" accel="50000" autoRev="1" fill="hold" tmFilter="0, 0; .33333, 1; 1, 1">
                                          <p:stCondLst>
                                            <p:cond delay="0"/>
                                          </p:stCondLst>
                                        </p:cTn>
                                        <p:tgtEl>
                                          <p:spTgt spid="55"/>
                                        </p:tgtEl>
                                      </p:cBhvr>
                                      <p:from x="100000" y="100000"/>
                                      <p:to x="100000" y="14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41"/>
                                        </p:tgtEl>
                                        <p:attrNameLst>
                                          <p:attrName>style.visibility</p:attrName>
                                        </p:attrNameLst>
                                      </p:cBhvr>
                                      <p:to>
                                        <p:strVal val="visible"/>
                                      </p:to>
                                    </p:set>
                                    <p:animEffect transition="in" filter="wipe(down)">
                                      <p:cBhvr>
                                        <p:cTn id="295" dur="580">
                                          <p:stCondLst>
                                            <p:cond delay="0"/>
                                          </p:stCondLst>
                                        </p:cTn>
                                        <p:tgtEl>
                                          <p:spTgt spid="41"/>
                                        </p:tgtEl>
                                      </p:cBhvr>
                                    </p:animEffect>
                                    <p:anim calcmode="lin" valueType="num">
                                      <p:cBhvr>
                                        <p:cTn id="296"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301" dur="26">
                                          <p:stCondLst>
                                            <p:cond delay="650"/>
                                          </p:stCondLst>
                                        </p:cTn>
                                        <p:tgtEl>
                                          <p:spTgt spid="41"/>
                                        </p:tgtEl>
                                      </p:cBhvr>
                                      <p:to x="100000" y="60000"/>
                                    </p:animScale>
                                    <p:animScale>
                                      <p:cBhvr>
                                        <p:cTn id="302" dur="166" decel="50000">
                                          <p:stCondLst>
                                            <p:cond delay="676"/>
                                          </p:stCondLst>
                                        </p:cTn>
                                        <p:tgtEl>
                                          <p:spTgt spid="41"/>
                                        </p:tgtEl>
                                      </p:cBhvr>
                                      <p:to x="100000" y="100000"/>
                                    </p:animScale>
                                    <p:animScale>
                                      <p:cBhvr>
                                        <p:cTn id="303" dur="26">
                                          <p:stCondLst>
                                            <p:cond delay="1312"/>
                                          </p:stCondLst>
                                        </p:cTn>
                                        <p:tgtEl>
                                          <p:spTgt spid="41"/>
                                        </p:tgtEl>
                                      </p:cBhvr>
                                      <p:to x="100000" y="80000"/>
                                    </p:animScale>
                                    <p:animScale>
                                      <p:cBhvr>
                                        <p:cTn id="304" dur="166" decel="50000">
                                          <p:stCondLst>
                                            <p:cond delay="1338"/>
                                          </p:stCondLst>
                                        </p:cTn>
                                        <p:tgtEl>
                                          <p:spTgt spid="41"/>
                                        </p:tgtEl>
                                      </p:cBhvr>
                                      <p:to x="100000" y="100000"/>
                                    </p:animScale>
                                    <p:animScale>
                                      <p:cBhvr>
                                        <p:cTn id="305" dur="26">
                                          <p:stCondLst>
                                            <p:cond delay="1642"/>
                                          </p:stCondLst>
                                        </p:cTn>
                                        <p:tgtEl>
                                          <p:spTgt spid="41"/>
                                        </p:tgtEl>
                                      </p:cBhvr>
                                      <p:to x="100000" y="90000"/>
                                    </p:animScale>
                                    <p:animScale>
                                      <p:cBhvr>
                                        <p:cTn id="306" dur="166" decel="50000">
                                          <p:stCondLst>
                                            <p:cond delay="1668"/>
                                          </p:stCondLst>
                                        </p:cTn>
                                        <p:tgtEl>
                                          <p:spTgt spid="41"/>
                                        </p:tgtEl>
                                      </p:cBhvr>
                                      <p:to x="100000" y="100000"/>
                                    </p:animScale>
                                    <p:animScale>
                                      <p:cBhvr>
                                        <p:cTn id="307" dur="26">
                                          <p:stCondLst>
                                            <p:cond delay="1808"/>
                                          </p:stCondLst>
                                        </p:cTn>
                                        <p:tgtEl>
                                          <p:spTgt spid="41"/>
                                        </p:tgtEl>
                                      </p:cBhvr>
                                      <p:to x="100000" y="95000"/>
                                    </p:animScale>
                                    <p:animScale>
                                      <p:cBhvr>
                                        <p:cTn id="308" dur="166" decel="50000">
                                          <p:stCondLst>
                                            <p:cond delay="1834"/>
                                          </p:stCondLst>
                                        </p:cTn>
                                        <p:tgtEl>
                                          <p:spTgt spid="41"/>
                                        </p:tgtEl>
                                      </p:cBhvr>
                                      <p:to x="100000" y="100000"/>
                                    </p:animScale>
                                  </p:childTnLst>
                                </p:cTn>
                              </p:par>
                              <p:par>
                                <p:cTn id="309" presetID="26" presetClass="entr" presetSubtype="0" fill="hold" grpId="1" nodeType="withEffect">
                                  <p:stCondLst>
                                    <p:cond delay="0"/>
                                  </p:stCondLst>
                                  <p:childTnLst>
                                    <p:set>
                                      <p:cBhvr>
                                        <p:cTn id="310" dur="1" fill="hold">
                                          <p:stCondLst>
                                            <p:cond delay="0"/>
                                          </p:stCondLst>
                                        </p:cTn>
                                        <p:tgtEl>
                                          <p:spTgt spid="40"/>
                                        </p:tgtEl>
                                        <p:attrNameLst>
                                          <p:attrName>style.visibility</p:attrName>
                                        </p:attrNameLst>
                                      </p:cBhvr>
                                      <p:to>
                                        <p:strVal val="visible"/>
                                      </p:to>
                                    </p:set>
                                    <p:animEffect transition="in" filter="wipe(down)">
                                      <p:cBhvr>
                                        <p:cTn id="311" dur="580">
                                          <p:stCondLst>
                                            <p:cond delay="0"/>
                                          </p:stCondLst>
                                        </p:cTn>
                                        <p:tgtEl>
                                          <p:spTgt spid="40"/>
                                        </p:tgtEl>
                                      </p:cBhvr>
                                    </p:animEffect>
                                    <p:anim calcmode="lin" valueType="num">
                                      <p:cBhvr>
                                        <p:cTn id="312"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313"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314"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315"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316"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317" dur="26">
                                          <p:stCondLst>
                                            <p:cond delay="650"/>
                                          </p:stCondLst>
                                        </p:cTn>
                                        <p:tgtEl>
                                          <p:spTgt spid="40"/>
                                        </p:tgtEl>
                                      </p:cBhvr>
                                      <p:to x="100000" y="60000"/>
                                    </p:animScale>
                                    <p:animScale>
                                      <p:cBhvr>
                                        <p:cTn id="318" dur="166" decel="50000">
                                          <p:stCondLst>
                                            <p:cond delay="676"/>
                                          </p:stCondLst>
                                        </p:cTn>
                                        <p:tgtEl>
                                          <p:spTgt spid="40"/>
                                        </p:tgtEl>
                                      </p:cBhvr>
                                      <p:to x="100000" y="100000"/>
                                    </p:animScale>
                                    <p:animScale>
                                      <p:cBhvr>
                                        <p:cTn id="319" dur="26">
                                          <p:stCondLst>
                                            <p:cond delay="1312"/>
                                          </p:stCondLst>
                                        </p:cTn>
                                        <p:tgtEl>
                                          <p:spTgt spid="40"/>
                                        </p:tgtEl>
                                      </p:cBhvr>
                                      <p:to x="100000" y="80000"/>
                                    </p:animScale>
                                    <p:animScale>
                                      <p:cBhvr>
                                        <p:cTn id="320" dur="166" decel="50000">
                                          <p:stCondLst>
                                            <p:cond delay="1338"/>
                                          </p:stCondLst>
                                        </p:cTn>
                                        <p:tgtEl>
                                          <p:spTgt spid="40"/>
                                        </p:tgtEl>
                                      </p:cBhvr>
                                      <p:to x="100000" y="100000"/>
                                    </p:animScale>
                                    <p:animScale>
                                      <p:cBhvr>
                                        <p:cTn id="321" dur="26">
                                          <p:stCondLst>
                                            <p:cond delay="1642"/>
                                          </p:stCondLst>
                                        </p:cTn>
                                        <p:tgtEl>
                                          <p:spTgt spid="40"/>
                                        </p:tgtEl>
                                      </p:cBhvr>
                                      <p:to x="100000" y="90000"/>
                                    </p:animScale>
                                    <p:animScale>
                                      <p:cBhvr>
                                        <p:cTn id="322" dur="166" decel="50000">
                                          <p:stCondLst>
                                            <p:cond delay="1668"/>
                                          </p:stCondLst>
                                        </p:cTn>
                                        <p:tgtEl>
                                          <p:spTgt spid="40"/>
                                        </p:tgtEl>
                                      </p:cBhvr>
                                      <p:to x="100000" y="100000"/>
                                    </p:animScale>
                                    <p:animScale>
                                      <p:cBhvr>
                                        <p:cTn id="323" dur="26">
                                          <p:stCondLst>
                                            <p:cond delay="1808"/>
                                          </p:stCondLst>
                                        </p:cTn>
                                        <p:tgtEl>
                                          <p:spTgt spid="40"/>
                                        </p:tgtEl>
                                      </p:cBhvr>
                                      <p:to x="100000" y="95000"/>
                                    </p:animScale>
                                    <p:animScale>
                                      <p:cBhvr>
                                        <p:cTn id="324" dur="166" decel="50000">
                                          <p:stCondLst>
                                            <p:cond delay="1834"/>
                                          </p:stCondLst>
                                        </p:cTn>
                                        <p:tgtEl>
                                          <p:spTgt spid="40"/>
                                        </p:tgtEl>
                                      </p:cBhvr>
                                      <p:to x="100000" y="100000"/>
                                    </p:animScale>
                                  </p:childTnLst>
                                </p:cTn>
                              </p:par>
                            </p:childTnLst>
                          </p:cTn>
                        </p:par>
                      </p:childTnLst>
                    </p:cTn>
                  </p:par>
                  <p:par>
                    <p:cTn id="325" fill="hold">
                      <p:stCondLst>
                        <p:cond delay="indefinite"/>
                      </p:stCondLst>
                      <p:childTnLst>
                        <p:par>
                          <p:cTn id="326" fill="hold">
                            <p:stCondLst>
                              <p:cond delay="0"/>
                            </p:stCondLst>
                            <p:childTnLst>
                              <p:par>
                                <p:cTn id="327" presetID="0" presetClass="path" presetSubtype="0" accel="50000" decel="50000" fill="hold" grpId="0" nodeType="clickEffect">
                                  <p:stCondLst>
                                    <p:cond delay="0"/>
                                  </p:stCondLst>
                                  <p:childTnLst>
                                    <p:animMotion origin="layout" path="M 1.11111E-6 7.90009E-6 C 0.08854 -0.03908 0.17725 -0.07816 0.21927 -0.01202 C 0.26128 0.05412 0.24132 0.32841 0.25225 0.39755 C 0.26319 0.4667 0.28003 0.40264 0.28507 0.40357 " pathEditMode="relative" ptsTypes="aaaA">
                                      <p:cBhvr>
                                        <p:cTn id="328" dur="5000" fill="hold"/>
                                        <p:tgtEl>
                                          <p:spTgt spid="40"/>
                                        </p:tgtEl>
                                        <p:attrNameLst>
                                          <p:attrName>ppt_x</p:attrName>
                                          <p:attrName>ppt_y</p:attrName>
                                        </p:attrNameLst>
                                      </p:cBhvr>
                                    </p:animMotion>
                                  </p:childTnLst>
                                </p:cTn>
                              </p:par>
                            </p:childTnLst>
                          </p:cTn>
                        </p:par>
                        <p:par>
                          <p:cTn id="329" fill="hold">
                            <p:stCondLst>
                              <p:cond delay="5000"/>
                            </p:stCondLst>
                            <p:childTnLst>
                              <p:par>
                                <p:cTn id="330" presetID="0" presetClass="path" presetSubtype="0" accel="50000" decel="50000" fill="hold" grpId="1" nodeType="afterEffect">
                                  <p:stCondLst>
                                    <p:cond delay="0"/>
                                  </p:stCondLst>
                                  <p:childTnLst>
                                    <p:animMotion origin="layout" path="M 0 0 C -0.08767 -0.01966 -0.17535 -0.03932 -0.21042 0.03168 C -0.24549 0.10268 -0.21233 0.35684 -0.21042 0.42553 C -0.20851 0.49422 -0.20052 0.44033 -0.19861 0.44334 " pathEditMode="relative" ptsTypes="aaaA">
                                      <p:cBhvr>
                                        <p:cTn id="331" dur="2000" fill="hold"/>
                                        <p:tgtEl>
                                          <p:spTgt spid="41"/>
                                        </p:tgtEl>
                                        <p:attrNameLst>
                                          <p:attrName>ppt_x</p:attrName>
                                          <p:attrName>ppt_y</p:attrName>
                                        </p:attrNameLst>
                                      </p:cBhvr>
                                    </p:animMotion>
                                  </p:childTnLst>
                                </p:cTn>
                              </p:par>
                            </p:childTnLst>
                          </p:cTn>
                        </p:par>
                      </p:childTnLst>
                    </p:cTn>
                  </p:par>
                  <p:par>
                    <p:cTn id="332" fill="hold">
                      <p:stCondLst>
                        <p:cond delay="indefinite"/>
                      </p:stCondLst>
                      <p:childTnLst>
                        <p:par>
                          <p:cTn id="333" fill="hold">
                            <p:stCondLst>
                              <p:cond delay="0"/>
                            </p:stCondLst>
                            <p:childTnLst>
                              <p:par>
                                <p:cTn id="334" presetID="0" presetClass="path" presetSubtype="0" accel="50000" decel="50000" fill="hold" grpId="2" nodeType="clickEffect">
                                  <p:stCondLst>
                                    <p:cond delay="0"/>
                                  </p:stCondLst>
                                  <p:childTnLst>
                                    <p:animMotion origin="layout" path="M 0.28507 0.40356 L 0.12674 0.25925 " pathEditMode="relative" rAng="0" ptsTypes="AA">
                                      <p:cBhvr>
                                        <p:cTn id="335" dur="2000" fill="hold"/>
                                        <p:tgtEl>
                                          <p:spTgt spid="40"/>
                                        </p:tgtEl>
                                        <p:attrNameLst>
                                          <p:attrName>ppt_x</p:attrName>
                                          <p:attrName>ppt_y</p:attrName>
                                        </p:attrNameLst>
                                      </p:cBhvr>
                                      <p:rCtr x="-7900" y="-7200"/>
                                    </p:animMotion>
                                  </p:childTnLst>
                                </p:cTn>
                              </p:par>
                              <p:par>
                                <p:cTn id="336" presetID="0" presetClass="path" presetSubtype="0" accel="50000" decel="50000" fill="hold" grpId="2" nodeType="withEffect">
                                  <p:stCondLst>
                                    <p:cond delay="0"/>
                                  </p:stCondLst>
                                  <p:childTnLst>
                                    <p:animMotion origin="layout" path="M -0.19861 0.44334 L -0.0875 0.26642 " pathEditMode="relative" rAng="0" ptsTypes="AA">
                                      <p:cBhvr>
                                        <p:cTn id="337" dur="2000" fill="hold"/>
                                        <p:tgtEl>
                                          <p:spTgt spid="41"/>
                                        </p:tgtEl>
                                        <p:attrNameLst>
                                          <p:attrName>ppt_x</p:attrName>
                                          <p:attrName>ppt_y</p:attrName>
                                        </p:attrNameLst>
                                      </p:cBhvr>
                                      <p:rCtr x="5600" y="-8900"/>
                                    </p:animMotion>
                                  </p:childTnLst>
                                </p:cTn>
                              </p:par>
                            </p:childTnLst>
                          </p:cTn>
                        </p:par>
                      </p:childTnLst>
                    </p:cTn>
                  </p:par>
                  <p:par>
                    <p:cTn id="338" fill="hold">
                      <p:stCondLst>
                        <p:cond delay="indefinite"/>
                      </p:stCondLst>
                      <p:childTnLst>
                        <p:par>
                          <p:cTn id="339" fill="hold">
                            <p:stCondLst>
                              <p:cond delay="0"/>
                            </p:stCondLst>
                            <p:childTnLst>
                              <p:par>
                                <p:cTn id="340" presetID="6" presetClass="emph" presetSubtype="0" fill="hold" grpId="1" nodeType="clickEffect">
                                  <p:stCondLst>
                                    <p:cond delay="0"/>
                                  </p:stCondLst>
                                  <p:iterate type="lt">
                                    <p:tmPct val="0"/>
                                  </p:iterate>
                                  <p:childTnLst>
                                    <p:animScale>
                                      <p:cBhvr>
                                        <p:cTn id="341" dur="2000" fill="hold"/>
                                        <p:tgtEl>
                                          <p:spTgt spid="2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5" grpId="0" animBg="1"/>
      <p:bldP spid="55" grpId="1" animBg="1"/>
      <p:bldP spid="20" grpId="0" animBg="1"/>
      <p:bldP spid="20" grpId="1" animBg="1"/>
      <p:bldP spid="31" grpId="0" animBg="1"/>
      <p:bldP spid="31" grpId="1" animBg="1"/>
      <p:bldP spid="37" grpId="0" animBg="1"/>
      <p:bldP spid="41" grpId="0" animBg="1"/>
      <p:bldP spid="41" grpId="1" animBg="1"/>
      <p:bldP spid="41" grpId="2" animBg="1"/>
      <p:bldP spid="51" grpId="0" animBg="1"/>
      <p:bldP spid="30" grpId="0" animBg="1"/>
      <p:bldP spid="30" grpId="1" animBg="1"/>
      <p:bldP spid="33" grpId="0" animBg="1"/>
      <p:bldP spid="33" grpId="1" animBg="1"/>
      <p:bldP spid="58" grpId="0" animBg="1"/>
      <p:bldP spid="59" grpId="0" animBg="1"/>
      <p:bldP spid="60" grpId="0" animBg="1"/>
      <p:bldP spid="23" grpId="0" animBg="1"/>
      <p:bldP spid="24" grpId="0" animBg="1"/>
      <p:bldP spid="24" grpId="1" animBg="1"/>
      <p:bldP spid="25" grpId="0" animBg="1"/>
      <p:bldP spid="25" grpId="1" animBg="1"/>
      <p:bldP spid="26" grpId="0" animBg="1"/>
      <p:bldP spid="26" grpId="1" animBg="1"/>
      <p:bldP spid="27" grpId="0" animBg="1"/>
      <p:bldP spid="28" grpId="0" animBg="1"/>
      <p:bldP spid="29" grpId="0" animBg="1"/>
      <p:bldP spid="34" grpId="0" animBg="1"/>
      <p:bldP spid="35" grpId="0" animBg="1"/>
      <p:bldP spid="35" grpId="1" animBg="1"/>
      <p:bldP spid="36" grpId="0" animBg="1"/>
      <p:bldP spid="36" grpId="1" animBg="1"/>
      <p:bldP spid="40" grpId="0" animBg="1"/>
      <p:bldP spid="40" grpId="1" animBg="1"/>
      <p:bldP spid="40" grpId="2" animBg="1"/>
      <p:bldP spid="42" grpId="0" animBg="1"/>
      <p:bldP spid="43" grpId="0" animBg="1"/>
      <p:bldP spid="43" grpId="1" animBg="1"/>
      <p:bldP spid="46" grpId="0" animBg="1"/>
      <p:bldP spid="46" grpId="1"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dirty="0" smtClean="0"/>
              <a:t>조리 구역</a:t>
            </a:r>
            <a:endParaRPr lang="en-US" dirty="0"/>
          </a:p>
        </p:txBody>
      </p:sp>
      <p:sp>
        <p:nvSpPr>
          <p:cNvPr id="3" name="Text Placeholder 2"/>
          <p:cNvSpPr>
            <a:spLocks noGrp="1"/>
          </p:cNvSpPr>
          <p:nvPr>
            <p:ph type="body" sz="quarter" idx="11"/>
          </p:nvPr>
        </p:nvSpPr>
        <p:spPr/>
        <p:txBody>
          <a:bodyPr>
            <a:normAutofit fontScale="77500" lnSpcReduction="20000"/>
          </a:bodyPr>
          <a:lstStyle/>
          <a:p>
            <a:r>
              <a:rPr lang="ko-KR" altLang="en-US" dirty="0"/>
              <a:t>음식을 </a:t>
            </a:r>
            <a:r>
              <a:rPr lang="ko-KR" altLang="en-US" dirty="0" smtClean="0"/>
              <a:t>조리할 때 </a:t>
            </a:r>
            <a:r>
              <a:rPr lang="ko-KR" altLang="en-US" dirty="0"/>
              <a:t>반드시 해야 할 행동들 </a:t>
            </a:r>
            <a:r>
              <a:rPr lang="en-US" dirty="0" smtClean="0"/>
              <a:t>:</a:t>
            </a:r>
            <a:endParaRPr lang="en-US" dirty="0"/>
          </a:p>
        </p:txBody>
      </p:sp>
      <p:sp>
        <p:nvSpPr>
          <p:cNvPr id="4" name="Text Placeholder 3"/>
          <p:cNvSpPr>
            <a:spLocks noGrp="1"/>
          </p:cNvSpPr>
          <p:nvPr>
            <p:ph type="body" sz="quarter" idx="12"/>
          </p:nvPr>
        </p:nvSpPr>
        <p:spPr/>
        <p:txBody>
          <a:bodyPr>
            <a:normAutofit fontScale="47500" lnSpcReduction="20000"/>
          </a:bodyPr>
          <a:lstStyle/>
          <a:p>
            <a:pPr lvl="0"/>
            <a:r>
              <a:rPr lang="en-US" dirty="0">
                <a:effectLst/>
              </a:rPr>
              <a:t>Most food-borne illnesses are caused by bacteria. Bacteria are caused by toxins, chemicals and parasites.</a:t>
            </a:r>
            <a:endParaRPr lang="en-US" sz="4400" dirty="0">
              <a:effectLst/>
            </a:endParaRPr>
          </a:p>
          <a:p>
            <a:pPr lvl="0"/>
            <a:r>
              <a:rPr lang="en-US" dirty="0">
                <a:effectLst/>
              </a:rPr>
              <a:t>Parasites such as tapeworm or trichina worm, which causes trichinosis, are also carried by food, particularly meat products that are not thoroughly cooked.  </a:t>
            </a:r>
            <a:endParaRPr lang="en-US" sz="4400" dirty="0">
              <a:effectLst/>
            </a:endParaRPr>
          </a:p>
          <a:p>
            <a:pPr lvl="0"/>
            <a:r>
              <a:rPr lang="en-US" dirty="0">
                <a:effectLst/>
              </a:rPr>
              <a:t>Food and water may be contaminated by man through poor hygiene and unsanitary handling. Food handlers with boils, infected cuts, sore throat, or diarrhea may also be sources of infection.</a:t>
            </a:r>
            <a:endParaRPr lang="en-US" sz="4400" dirty="0">
              <a:effectLst/>
            </a:endParaRPr>
          </a:p>
          <a:p>
            <a:pPr lvl="0"/>
            <a:r>
              <a:rPr lang="en-US" dirty="0">
                <a:effectLst/>
              </a:rPr>
              <a:t>Contamination may also be introduced by insects and rodents.</a:t>
            </a:r>
            <a:endParaRPr lang="en-US" sz="4400" dirty="0">
              <a:effectLst/>
            </a:endParaRPr>
          </a:p>
          <a:p>
            <a:pPr lvl="0"/>
            <a:r>
              <a:rPr lang="en-US" dirty="0">
                <a:effectLst/>
              </a:rPr>
              <a:t>Important factors in the prevention and control of food borne illnesses:</a:t>
            </a:r>
            <a:endParaRPr lang="en-US" sz="4400" dirty="0">
              <a:effectLst/>
            </a:endParaRPr>
          </a:p>
          <a:p>
            <a:pPr lvl="1"/>
            <a:r>
              <a:rPr lang="en-US" dirty="0">
                <a:effectLst/>
              </a:rPr>
              <a:t>Strict personal hygiene and sanitary food handling by food workers.</a:t>
            </a:r>
            <a:endParaRPr lang="en-US" sz="4000" dirty="0">
              <a:effectLst/>
            </a:endParaRPr>
          </a:p>
          <a:p>
            <a:pPr lvl="1"/>
            <a:r>
              <a:rPr lang="en-US" dirty="0">
                <a:effectLst/>
              </a:rPr>
              <a:t>Use only clean, un-spoiled foods and safe water.</a:t>
            </a:r>
            <a:endParaRPr lang="en-US" sz="4000" dirty="0">
              <a:effectLst/>
            </a:endParaRPr>
          </a:p>
          <a:p>
            <a:pPr lvl="1"/>
            <a:r>
              <a:rPr lang="en-US" dirty="0">
                <a:effectLst/>
              </a:rPr>
              <a:t>Maintain clean facilities.</a:t>
            </a:r>
            <a:endParaRPr lang="en-US" sz="4000" dirty="0">
              <a:effectLst/>
            </a:endParaRPr>
          </a:p>
          <a:p>
            <a:pPr lvl="1"/>
            <a:r>
              <a:rPr lang="en-US" dirty="0">
                <a:effectLst/>
              </a:rPr>
              <a:t>Protect water and food supplies from contamination.</a:t>
            </a:r>
            <a:endParaRPr lang="en-US" sz="4000" dirty="0">
              <a:effectLst/>
            </a:endParaRPr>
          </a:p>
          <a:p>
            <a:pPr lvl="1"/>
            <a:r>
              <a:rPr lang="en-US" dirty="0">
                <a:effectLst/>
              </a:rPr>
              <a:t>Proper cooking and processing of foods.</a:t>
            </a:r>
            <a:endParaRPr lang="en-US" sz="4000" dirty="0">
              <a:effectLst/>
            </a:endParaRPr>
          </a:p>
          <a:p>
            <a:pPr lvl="1"/>
            <a:r>
              <a:rPr lang="en-US" dirty="0">
                <a:effectLst/>
              </a:rPr>
              <a:t>Prepare foods as close as possible to serving time and keep the food hot until served. </a:t>
            </a:r>
            <a:endParaRPr lang="en-US" sz="4000" dirty="0">
              <a:effectLst/>
            </a:endParaRPr>
          </a:p>
          <a:p>
            <a:pPr lvl="1"/>
            <a:r>
              <a:rPr lang="en-US" dirty="0">
                <a:effectLst/>
              </a:rPr>
              <a:t>Sanitary disposal of waste.</a:t>
            </a:r>
            <a:endParaRPr lang="en-US" sz="4000" dirty="0">
              <a:effectLst/>
            </a:endParaRP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3"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641982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a:t>Cooking Stations</a:t>
            </a:r>
          </a:p>
        </p:txBody>
      </p:sp>
      <p:sp>
        <p:nvSpPr>
          <p:cNvPr id="3" name="Text Placeholder 2"/>
          <p:cNvSpPr>
            <a:spLocks noGrp="1"/>
          </p:cNvSpPr>
          <p:nvPr>
            <p:ph type="body" sz="quarter" idx="11"/>
          </p:nvPr>
        </p:nvSpPr>
        <p:spPr/>
        <p:txBody>
          <a:bodyPr/>
          <a:lstStyle/>
          <a:p>
            <a:r>
              <a:rPr lang="en-US" dirty="0" smtClean="0"/>
              <a:t>Don’ts for preparing food</a:t>
            </a:r>
            <a:endParaRPr lang="en-US" dirty="0"/>
          </a:p>
        </p:txBody>
      </p:sp>
      <p:sp>
        <p:nvSpPr>
          <p:cNvPr id="4" name="Text Placeholder 3"/>
          <p:cNvSpPr>
            <a:spLocks noGrp="1"/>
          </p:cNvSpPr>
          <p:nvPr>
            <p:ph type="body" sz="quarter" idx="12"/>
          </p:nvPr>
        </p:nvSpPr>
        <p:spPr/>
        <p:txBody>
          <a:bodyPr>
            <a:normAutofit fontScale="47500" lnSpcReduction="20000"/>
          </a:bodyPr>
          <a:lstStyle/>
          <a:p>
            <a:pPr lvl="0"/>
            <a:r>
              <a:rPr lang="en-US" dirty="0">
                <a:effectLst/>
              </a:rPr>
              <a:t>Most food-borne illnesses are caused by bacteria. Bacteria are caused by toxins, chemicals and parasites.</a:t>
            </a:r>
            <a:endParaRPr lang="en-US" sz="4400" dirty="0">
              <a:effectLst/>
            </a:endParaRPr>
          </a:p>
          <a:p>
            <a:pPr lvl="0"/>
            <a:r>
              <a:rPr lang="en-US" dirty="0">
                <a:effectLst/>
              </a:rPr>
              <a:t>Parasites such as tapeworm or trichina worm, which causes trichinosis, are also carried by food, particularly meat products that are not thoroughly cooked.  </a:t>
            </a:r>
            <a:endParaRPr lang="en-US" sz="4400" dirty="0">
              <a:effectLst/>
            </a:endParaRPr>
          </a:p>
          <a:p>
            <a:pPr lvl="0"/>
            <a:r>
              <a:rPr lang="en-US" dirty="0">
                <a:effectLst/>
              </a:rPr>
              <a:t>Food and water may be contaminated by man through poor hygiene and unsanitary handling. Food handlers with boils, infected cuts, sore throat, or diarrhea may also be sources of infection.</a:t>
            </a:r>
            <a:endParaRPr lang="en-US" sz="4400" dirty="0">
              <a:effectLst/>
            </a:endParaRPr>
          </a:p>
          <a:p>
            <a:pPr lvl="0"/>
            <a:r>
              <a:rPr lang="en-US" dirty="0">
                <a:effectLst/>
              </a:rPr>
              <a:t>Contamination may also be introduced by insects and rodents.</a:t>
            </a:r>
            <a:endParaRPr lang="en-US" sz="4400" dirty="0">
              <a:effectLst/>
            </a:endParaRPr>
          </a:p>
          <a:p>
            <a:pPr lvl="0"/>
            <a:r>
              <a:rPr lang="en-US" dirty="0">
                <a:effectLst/>
              </a:rPr>
              <a:t>Important factors in the prevention and control of food borne illnesses:</a:t>
            </a:r>
            <a:endParaRPr lang="en-US" sz="4400" dirty="0">
              <a:effectLst/>
            </a:endParaRPr>
          </a:p>
          <a:p>
            <a:pPr lvl="1"/>
            <a:r>
              <a:rPr lang="en-US" dirty="0">
                <a:effectLst/>
              </a:rPr>
              <a:t>Strict personal hygiene and sanitary food handling by food workers.</a:t>
            </a:r>
            <a:endParaRPr lang="en-US" sz="4000" dirty="0">
              <a:effectLst/>
            </a:endParaRPr>
          </a:p>
          <a:p>
            <a:pPr lvl="1"/>
            <a:r>
              <a:rPr lang="en-US" dirty="0">
                <a:effectLst/>
              </a:rPr>
              <a:t>Use only clean, un-spoiled foods and safe water.</a:t>
            </a:r>
            <a:endParaRPr lang="en-US" sz="4000" dirty="0">
              <a:effectLst/>
            </a:endParaRPr>
          </a:p>
          <a:p>
            <a:pPr lvl="1"/>
            <a:r>
              <a:rPr lang="en-US" dirty="0">
                <a:effectLst/>
              </a:rPr>
              <a:t>Maintain clean facilities.</a:t>
            </a:r>
            <a:endParaRPr lang="en-US" sz="4000" dirty="0">
              <a:effectLst/>
            </a:endParaRPr>
          </a:p>
          <a:p>
            <a:pPr lvl="1"/>
            <a:r>
              <a:rPr lang="en-US" dirty="0">
                <a:effectLst/>
              </a:rPr>
              <a:t>Protect water and food supplies from contamination.</a:t>
            </a:r>
            <a:endParaRPr lang="en-US" sz="4000" dirty="0">
              <a:effectLst/>
            </a:endParaRPr>
          </a:p>
          <a:p>
            <a:pPr lvl="1"/>
            <a:r>
              <a:rPr lang="en-US" dirty="0">
                <a:effectLst/>
              </a:rPr>
              <a:t>Proper cooking and processing of foods.</a:t>
            </a:r>
            <a:endParaRPr lang="en-US" sz="4000" dirty="0">
              <a:effectLst/>
            </a:endParaRPr>
          </a:p>
          <a:p>
            <a:pPr lvl="1"/>
            <a:r>
              <a:rPr lang="en-US" dirty="0">
                <a:effectLst/>
              </a:rPr>
              <a:t>Prepare foods as close as possible to serving time and keep the food hot until served. </a:t>
            </a:r>
            <a:endParaRPr lang="en-US" sz="4000" dirty="0">
              <a:effectLst/>
            </a:endParaRPr>
          </a:p>
          <a:p>
            <a:pPr lvl="1"/>
            <a:r>
              <a:rPr lang="en-US" dirty="0">
                <a:effectLst/>
              </a:rPr>
              <a:t>Sanitary disposal of waste.</a:t>
            </a:r>
            <a:endParaRPr lang="en-US" sz="4000" dirty="0">
              <a:effectLst/>
            </a:endParaRP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3"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2682094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대피</a:t>
            </a:r>
            <a:r>
              <a:rPr lang="ko-KR" altLang="en-US" dirty="0"/>
              <a:t>소</a:t>
            </a:r>
            <a:r>
              <a:rPr lang="en-US" dirty="0" smtClean="0"/>
              <a:t> </a:t>
            </a:r>
            <a:r>
              <a:rPr lang="ko-KR" altLang="en-US" dirty="0" smtClean="0"/>
              <a:t>와 </a:t>
            </a:r>
            <a:r>
              <a:rPr lang="en-US" altLang="ko-KR" dirty="0" smtClean="0"/>
              <a:t>NFI</a:t>
            </a:r>
            <a:endParaRPr lang="en-US" dirty="0"/>
          </a:p>
        </p:txBody>
      </p:sp>
    </p:spTree>
    <p:extLst>
      <p:ext uri="{BB962C8B-B14F-4D97-AF65-F5344CB8AC3E}">
        <p14:creationId xmlns:p14="http://schemas.microsoft.com/office/powerpoint/2010/main" val="279242594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협력</a:t>
            </a:r>
            <a:endParaRPr lang="en-US" dirty="0"/>
          </a:p>
        </p:txBody>
      </p:sp>
      <p:sp>
        <p:nvSpPr>
          <p:cNvPr id="3" name="Text Placeholder 2"/>
          <p:cNvSpPr>
            <a:spLocks noGrp="1"/>
          </p:cNvSpPr>
          <p:nvPr>
            <p:ph type="body" sz="quarter" idx="11"/>
          </p:nvPr>
        </p:nvSpPr>
        <p:spPr/>
        <p:txBody>
          <a:bodyPr/>
          <a:lstStyle/>
          <a:p>
            <a:r>
              <a:rPr lang="ko-KR" altLang="en-US" dirty="0"/>
              <a:t>대피소와 </a:t>
            </a:r>
            <a:r>
              <a:rPr lang="en-US" altLang="ko-KR" dirty="0"/>
              <a:t>NFI</a:t>
            </a:r>
            <a:r>
              <a:rPr lang="ko-KR" altLang="en-US" dirty="0"/>
              <a:t>팀</a:t>
            </a:r>
            <a:endParaRPr lang="en-US" altLang="ko-KR" dirty="0"/>
          </a:p>
        </p:txBody>
      </p:sp>
      <p:sp>
        <p:nvSpPr>
          <p:cNvPr id="4" name="Text Placeholder 3"/>
          <p:cNvSpPr>
            <a:spLocks noGrp="1"/>
          </p:cNvSpPr>
          <p:nvPr>
            <p:ph type="body" sz="quarter" idx="12"/>
          </p:nvPr>
        </p:nvSpPr>
        <p:spPr/>
        <p:txBody>
          <a:bodyPr>
            <a:normAutofit fontScale="47500" lnSpcReduction="20000"/>
          </a:bodyPr>
          <a:lstStyle/>
          <a:p>
            <a:pPr>
              <a:spcAft>
                <a:spcPts val="600"/>
              </a:spcAft>
            </a:pPr>
            <a:r>
              <a:rPr lang="ko-KR" altLang="en-US" sz="4500" dirty="0"/>
              <a:t>대부분 재난 당시 쓰이는 대피소라는 개념을 떠올릴 때 주로 주거의 형식을 생각하지만  </a:t>
            </a:r>
            <a:r>
              <a:rPr lang="en-US" altLang="ko-KR" sz="5100" dirty="0"/>
              <a:t>NFI</a:t>
            </a:r>
            <a:r>
              <a:rPr lang="ko-KR" altLang="en-US" sz="5100" dirty="0"/>
              <a:t>로 사용이 될 때도 </a:t>
            </a:r>
            <a:r>
              <a:rPr lang="ko-KR" altLang="en-US" sz="5100" dirty="0" smtClean="0"/>
              <a:t>있다</a:t>
            </a:r>
            <a:r>
              <a:rPr lang="en-US" sz="5100" dirty="0" smtClean="0"/>
              <a:t>:</a:t>
            </a:r>
            <a:endParaRPr lang="en-US" sz="5100" dirty="0"/>
          </a:p>
          <a:p>
            <a:pPr marL="742950" indent="-742950">
              <a:spcAft>
                <a:spcPts val="600"/>
              </a:spcAft>
              <a:buFont typeface="+mj-lt"/>
              <a:buAutoNum type="arabicPeriod"/>
            </a:pPr>
            <a:r>
              <a:rPr lang="ko-KR" altLang="en-US" sz="3800" dirty="0"/>
              <a:t>의류</a:t>
            </a:r>
            <a:r>
              <a:rPr lang="en-US" altLang="ko-KR" sz="3800" dirty="0"/>
              <a:t>, </a:t>
            </a:r>
            <a:r>
              <a:rPr lang="ko-KR" altLang="en-US" sz="3800" dirty="0"/>
              <a:t>이불</a:t>
            </a:r>
            <a:r>
              <a:rPr lang="en-US" altLang="ko-KR" sz="3800" dirty="0"/>
              <a:t>, </a:t>
            </a:r>
            <a:r>
              <a:rPr lang="ko-KR" altLang="en-US" sz="3800" dirty="0"/>
              <a:t>그리고 기타 </a:t>
            </a:r>
            <a:r>
              <a:rPr lang="ko-KR" altLang="en-US" sz="3800" dirty="0" err="1"/>
              <a:t>침구류는</a:t>
            </a:r>
            <a:r>
              <a:rPr lang="ko-KR" altLang="en-US" sz="3800" dirty="0"/>
              <a:t> 대피소의 가장 기본이 되는 물품들이다</a:t>
            </a:r>
            <a:r>
              <a:rPr lang="en-US" altLang="ko-KR" sz="3800" dirty="0"/>
              <a:t>. </a:t>
            </a:r>
            <a:r>
              <a:rPr lang="ko-KR" altLang="en-US" sz="3800" dirty="0"/>
              <a:t>기후나 </a:t>
            </a:r>
            <a:r>
              <a:rPr lang="ko-KR" altLang="en-US" sz="3800" dirty="0" smtClean="0"/>
              <a:t>사생활 보호를 </a:t>
            </a:r>
            <a:r>
              <a:rPr lang="ko-KR" altLang="en-US" sz="3800" dirty="0"/>
              <a:t>위한 </a:t>
            </a:r>
            <a:r>
              <a:rPr lang="ko-KR" altLang="en-US" sz="3800" dirty="0" smtClean="0"/>
              <a:t>대피소</a:t>
            </a:r>
            <a:r>
              <a:rPr lang="en-US" sz="4400" dirty="0" smtClean="0"/>
              <a:t>.</a:t>
            </a:r>
            <a:endParaRPr lang="en-US" sz="4400" dirty="0"/>
          </a:p>
          <a:p>
            <a:pPr marL="742950" indent="-742950">
              <a:spcAft>
                <a:spcPts val="600"/>
              </a:spcAft>
              <a:buFont typeface="+mj-lt"/>
              <a:buAutoNum type="arabicPeriod"/>
            </a:pPr>
            <a:r>
              <a:rPr lang="ko-KR" altLang="en-US" sz="3800" dirty="0"/>
              <a:t>개인 위생</a:t>
            </a:r>
            <a:r>
              <a:rPr lang="en-US" altLang="ko-KR" sz="3800" dirty="0"/>
              <a:t>-</a:t>
            </a:r>
            <a:r>
              <a:rPr lang="ko-KR" altLang="en-US" sz="3800" dirty="0"/>
              <a:t>개인의 품위</a:t>
            </a:r>
            <a:r>
              <a:rPr lang="en-US" altLang="ko-KR" sz="3800" dirty="0"/>
              <a:t>, </a:t>
            </a:r>
            <a:r>
              <a:rPr lang="ko-KR" altLang="en-US" sz="3800" dirty="0"/>
              <a:t>건강</a:t>
            </a:r>
            <a:r>
              <a:rPr lang="en-US" altLang="ko-KR" sz="3800" dirty="0"/>
              <a:t>, </a:t>
            </a:r>
            <a:r>
              <a:rPr lang="ko-KR" altLang="en-US" sz="3800" dirty="0"/>
              <a:t>그리고 행복을 </a:t>
            </a:r>
            <a:r>
              <a:rPr lang="ko-KR" altLang="en-US" sz="3800" dirty="0" smtClean="0"/>
              <a:t>유지</a:t>
            </a:r>
            <a:r>
              <a:rPr lang="en-US" sz="7600" dirty="0" smtClean="0"/>
              <a:t>.</a:t>
            </a:r>
            <a:endParaRPr lang="en-US" sz="7600" dirty="0"/>
          </a:p>
          <a:p>
            <a:pPr marL="742950" indent="-742950">
              <a:spcAft>
                <a:spcPts val="600"/>
              </a:spcAft>
              <a:buFont typeface="+mj-lt"/>
              <a:buAutoNum type="arabicPeriod"/>
            </a:pPr>
            <a:r>
              <a:rPr lang="ko-KR" altLang="en-US" sz="3800" dirty="0"/>
              <a:t>도구</a:t>
            </a:r>
            <a:r>
              <a:rPr lang="en-US" altLang="ko-KR" sz="3800" dirty="0"/>
              <a:t>-</a:t>
            </a:r>
            <a:r>
              <a:rPr lang="ko-KR" altLang="en-US" sz="3800" dirty="0"/>
              <a:t>모든 가족들은 조리에 필요한 각종 도구들이나 연로를 이용할 수 있어야 </a:t>
            </a:r>
            <a:r>
              <a:rPr lang="ko-KR" altLang="en-US" sz="3800" dirty="0" smtClean="0"/>
              <a:t>한</a:t>
            </a:r>
            <a:r>
              <a:rPr lang="ko-KR" altLang="en-US" sz="2000" dirty="0" smtClean="0"/>
              <a:t>다</a:t>
            </a:r>
            <a:r>
              <a:rPr lang="en-US" sz="4400" dirty="0" smtClean="0"/>
              <a:t>.</a:t>
            </a:r>
            <a:endParaRPr lang="en-US" sz="4400" dirty="0"/>
          </a:p>
          <a:p>
            <a:pPr marL="742950" indent="-742950">
              <a:spcAft>
                <a:spcPts val="600"/>
              </a:spcAft>
              <a:buFont typeface="+mj-lt"/>
              <a:buAutoNum type="arabicPeriod"/>
            </a:pPr>
            <a:r>
              <a:rPr lang="ko-KR" altLang="en-US" sz="3800" dirty="0"/>
              <a:t>연로와 전기사용</a:t>
            </a:r>
            <a:r>
              <a:rPr lang="en-US" altLang="ko-KR" sz="3800" dirty="0"/>
              <a:t>-</a:t>
            </a:r>
            <a:r>
              <a:rPr lang="ko-KR" altLang="en-US" sz="3800" dirty="0"/>
              <a:t>모든 가족들은 난로나 안전을 위한 각종 전기 도구들을 이용할 수 있어야 </a:t>
            </a:r>
            <a:r>
              <a:rPr lang="ko-KR" altLang="en-US" sz="3800" dirty="0" smtClean="0"/>
              <a:t>한다</a:t>
            </a:r>
            <a:r>
              <a:rPr lang="en-US" sz="3800" dirty="0" smtClean="0"/>
              <a:t>.</a:t>
            </a:r>
            <a:endParaRPr lang="en-US" dirty="0" smtClean="0"/>
          </a:p>
          <a:p>
            <a:endParaRPr lang="en-US" dirty="0"/>
          </a:p>
        </p:txBody>
      </p:sp>
      <p:pic>
        <p:nvPicPr>
          <p:cNvPr id="523265" name="Picture 1" descr="C:\Users\DBopp\Downloads\IDRN KAGAYAN &amp; IDRN MANILA with muslim leader.JPG"/>
          <p:cNvPicPr>
            <a:picLocks noChangeAspect="1" noChangeArrowheads="1"/>
          </p:cNvPicPr>
          <p:nvPr/>
        </p:nvPicPr>
        <p:blipFill>
          <a:blip r:embed="rId3" cstate="email"/>
          <a:srcRect/>
          <a:stretch>
            <a:fillRect/>
          </a:stretch>
        </p:blipFill>
        <p:spPr bwMode="auto">
          <a:xfrm>
            <a:off x="6324600" y="1412788"/>
            <a:ext cx="2819400" cy="338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4167998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협력</a:t>
            </a:r>
            <a:endParaRPr lang="en-US" dirty="0"/>
          </a:p>
        </p:txBody>
      </p:sp>
      <p:sp>
        <p:nvSpPr>
          <p:cNvPr id="3" name="Text Placeholder 2"/>
          <p:cNvSpPr>
            <a:spLocks noGrp="1"/>
          </p:cNvSpPr>
          <p:nvPr>
            <p:ph type="body" sz="quarter" idx="11"/>
          </p:nvPr>
        </p:nvSpPr>
        <p:spPr/>
        <p:txBody>
          <a:bodyPr/>
          <a:lstStyle/>
          <a:p>
            <a:r>
              <a:rPr lang="ko-KR" altLang="en-US" dirty="0"/>
              <a:t>대피소와 </a:t>
            </a:r>
            <a:r>
              <a:rPr lang="en-US" altLang="ko-KR" dirty="0"/>
              <a:t>NFI</a:t>
            </a:r>
            <a:r>
              <a:rPr lang="ko-KR" altLang="en-US" dirty="0"/>
              <a:t>팀</a:t>
            </a:r>
            <a:endParaRPr lang="en-US" altLang="ko-KR" dirty="0"/>
          </a:p>
        </p:txBody>
      </p:sp>
      <p:sp>
        <p:nvSpPr>
          <p:cNvPr id="4" name="Text Placeholder 3"/>
          <p:cNvSpPr>
            <a:spLocks noGrp="1"/>
          </p:cNvSpPr>
          <p:nvPr>
            <p:ph type="body" sz="quarter" idx="12"/>
          </p:nvPr>
        </p:nvSpPr>
        <p:spPr/>
        <p:txBody>
          <a:bodyPr>
            <a:normAutofit fontScale="47500" lnSpcReduction="20000"/>
          </a:bodyPr>
          <a:lstStyle/>
          <a:p>
            <a:pPr marL="0" indent="0">
              <a:buNone/>
            </a:pPr>
            <a:r>
              <a:rPr lang="en-US" sz="2500" dirty="0">
                <a:effectLst>
                  <a:outerShdw blurRad="50800" dist="38100" dir="2700000" algn="tl" rotWithShape="0">
                    <a:srgbClr val="000000"/>
                  </a:outerShdw>
                </a:effectLst>
              </a:rPr>
              <a:t>A - </a:t>
            </a:r>
            <a:r>
              <a:rPr lang="ko-KR" altLang="en-US" sz="2500" dirty="0"/>
              <a:t>사전에 있는 시설물들을 </a:t>
            </a:r>
            <a:r>
              <a:rPr lang="ko-KR" altLang="en-US" sz="2500" dirty="0" smtClean="0"/>
              <a:t> 파악할 것</a:t>
            </a:r>
            <a:endParaRPr lang="en-US" sz="2500" dirty="0">
              <a:effectLst>
                <a:outerShdw blurRad="50800" dist="38100" dir="2700000" algn="tl" rotWithShape="0">
                  <a:srgbClr val="000000"/>
                </a:outerShdw>
              </a:effectLst>
            </a:endParaRPr>
          </a:p>
          <a:p>
            <a:r>
              <a:rPr lang="ko-KR" altLang="en-US" sz="2500" dirty="0" smtClean="0">
                <a:effectLst>
                  <a:outerShdw blurRad="50800" dist="38100" dir="2700000" algn="tl" rotWithShape="0">
                    <a:srgbClr val="000000"/>
                  </a:outerShdw>
                </a:effectLst>
              </a:rPr>
              <a:t>다음의 사항들을 확인할 것</a:t>
            </a:r>
            <a:r>
              <a:rPr lang="en-US" sz="2500" dirty="0" smtClean="0">
                <a:effectLst>
                  <a:outerShdw blurRad="50800" dist="38100" dir="2700000" algn="tl" rotWithShape="0">
                    <a:srgbClr val="000000"/>
                  </a:outerShdw>
                </a:effectLst>
              </a:rPr>
              <a:t>: </a:t>
            </a:r>
            <a:endParaRPr lang="en-US" sz="2500" dirty="0">
              <a:effectLst>
                <a:outerShdw blurRad="50800" dist="38100" dir="2700000" algn="tl" rotWithShape="0">
                  <a:srgbClr val="000000"/>
                </a:outerShdw>
              </a:effectLst>
            </a:endParaRPr>
          </a:p>
          <a:p>
            <a:pPr lvl="0"/>
            <a:r>
              <a:rPr lang="ko-KR" altLang="en-US" sz="2500" dirty="0" smtClean="0">
                <a:effectLst>
                  <a:outerShdw blurRad="50800" dist="38100" dir="2700000" algn="tl" rotWithShape="0">
                    <a:srgbClr val="000000"/>
                  </a:outerShdw>
                </a:effectLst>
              </a:rPr>
              <a:t>안전</a:t>
            </a:r>
            <a:endParaRPr lang="en-US" sz="2500" dirty="0">
              <a:effectLst>
                <a:outerShdw blurRad="50800" dist="38100" dir="2700000" algn="tl" rotWithShape="0">
                  <a:srgbClr val="000000"/>
                </a:outerShdw>
              </a:effectLst>
            </a:endParaRPr>
          </a:p>
          <a:p>
            <a:pPr lvl="0"/>
            <a:r>
              <a:rPr lang="ko-KR" altLang="en-US" sz="2500" dirty="0" smtClean="0">
                <a:effectLst>
                  <a:outerShdw blurRad="50800" dist="38100" dir="2700000" algn="tl" rotWithShape="0">
                    <a:srgbClr val="000000"/>
                  </a:outerShdw>
                </a:effectLst>
              </a:rPr>
              <a:t>건조할 수 있는지</a:t>
            </a:r>
            <a:endParaRPr lang="en-US" sz="2500" dirty="0">
              <a:effectLst>
                <a:outerShdw blurRad="50800" dist="38100" dir="2700000" algn="tl" rotWithShape="0">
                  <a:srgbClr val="000000"/>
                </a:outerShdw>
              </a:effectLst>
            </a:endParaRPr>
          </a:p>
          <a:p>
            <a:pPr lvl="0"/>
            <a:r>
              <a:rPr lang="ko-KR" altLang="en-US" sz="2500" dirty="0"/>
              <a:t>추후에 일어날 바람</a:t>
            </a:r>
            <a:r>
              <a:rPr lang="en-US" altLang="ko-KR" sz="2500" dirty="0"/>
              <a:t>, </a:t>
            </a:r>
            <a:r>
              <a:rPr lang="ko-KR" altLang="en-US" sz="2500" dirty="0"/>
              <a:t>비</a:t>
            </a:r>
            <a:r>
              <a:rPr lang="en-US" altLang="ko-KR" sz="2500" dirty="0"/>
              <a:t>, </a:t>
            </a:r>
            <a:r>
              <a:rPr lang="ko-KR" altLang="en-US" sz="2500" dirty="0"/>
              <a:t>그리고 홍수를 막을 수 </a:t>
            </a:r>
            <a:r>
              <a:rPr lang="ko-KR" altLang="en-US" sz="2500" dirty="0" smtClean="0"/>
              <a:t> 있는지</a:t>
            </a:r>
            <a:endParaRPr lang="en-US" sz="2500" dirty="0">
              <a:effectLst>
                <a:outerShdw blurRad="50800" dist="38100" dir="2700000" algn="tl" rotWithShape="0">
                  <a:srgbClr val="000000"/>
                </a:outerShdw>
              </a:effectLst>
            </a:endParaRPr>
          </a:p>
          <a:p>
            <a:pPr lvl="0"/>
            <a:r>
              <a:rPr lang="ko-KR" altLang="en-US" sz="2500" dirty="0"/>
              <a:t>주민의 수</a:t>
            </a:r>
            <a:r>
              <a:rPr lang="en-US" altLang="ko-KR" sz="2500" dirty="0"/>
              <a:t>, </a:t>
            </a:r>
            <a:r>
              <a:rPr lang="ko-KR" altLang="en-US" sz="2500" dirty="0"/>
              <a:t>편리성</a:t>
            </a:r>
            <a:r>
              <a:rPr lang="en-US" altLang="ko-KR" sz="2500" dirty="0"/>
              <a:t>, </a:t>
            </a:r>
            <a:r>
              <a:rPr lang="ko-KR" altLang="en-US" sz="2500" dirty="0"/>
              <a:t>나이</a:t>
            </a:r>
            <a:r>
              <a:rPr lang="en-US" altLang="ko-KR" sz="2500" dirty="0"/>
              <a:t>, </a:t>
            </a:r>
            <a:r>
              <a:rPr lang="ko-KR" altLang="en-US" sz="2500" dirty="0"/>
              <a:t>그리고 역량을 고려한 </a:t>
            </a:r>
            <a:r>
              <a:rPr lang="ko-KR" altLang="en-US" sz="2500" dirty="0" err="1"/>
              <a:t>필요품</a:t>
            </a:r>
            <a:r>
              <a:rPr lang="ko-KR" altLang="en-US" sz="2500" dirty="0"/>
              <a:t> </a:t>
            </a:r>
            <a:r>
              <a:rPr lang="ko-KR" altLang="en-US" sz="2500" dirty="0" smtClean="0"/>
              <a:t>전달</a:t>
            </a:r>
            <a:endParaRPr lang="en-US" sz="2500" dirty="0">
              <a:effectLst>
                <a:outerShdw blurRad="50800" dist="38100" dir="2700000" algn="tl" rotWithShape="0">
                  <a:srgbClr val="000000"/>
                </a:outerShdw>
              </a:effectLst>
            </a:endParaRPr>
          </a:p>
          <a:p>
            <a:pPr lvl="0"/>
            <a:r>
              <a:rPr lang="ko-KR" altLang="en-US" sz="2500" dirty="0" smtClean="0">
                <a:effectLst>
                  <a:outerShdw blurRad="50800" dist="38100" dir="2700000" algn="tl" rotWithShape="0">
                    <a:srgbClr val="000000"/>
                  </a:outerShdw>
                </a:effectLst>
              </a:rPr>
              <a:t>배급에 필요한 허가</a:t>
            </a:r>
            <a:r>
              <a:rPr lang="en-US" sz="2500" dirty="0" smtClean="0">
                <a:effectLst>
                  <a:outerShdw blurRad="50800" dist="38100" dir="2700000" algn="tl" rotWithShape="0">
                    <a:srgbClr val="000000"/>
                  </a:outerShdw>
                </a:effectLst>
              </a:rPr>
              <a:t> </a:t>
            </a:r>
            <a:endParaRPr lang="en-US" sz="2500" dirty="0">
              <a:effectLst>
                <a:outerShdw blurRad="50800" dist="38100" dir="2700000" algn="tl" rotWithShape="0">
                  <a:srgbClr val="000000"/>
                </a:outerShdw>
              </a:effectLst>
            </a:endParaRPr>
          </a:p>
          <a:p>
            <a:pPr marL="0" indent="0">
              <a:buNone/>
            </a:pPr>
            <a:r>
              <a:rPr lang="en-US" sz="2500" dirty="0">
                <a:effectLst>
                  <a:outerShdw blurRad="50800" dist="38100" dir="2700000" algn="tl" rotWithShape="0">
                    <a:srgbClr val="000000"/>
                  </a:outerShdw>
                </a:effectLst>
              </a:rPr>
              <a:t> </a:t>
            </a:r>
          </a:p>
          <a:p>
            <a:pPr marL="0" indent="0">
              <a:buNone/>
            </a:pPr>
            <a:r>
              <a:rPr lang="en-US" sz="2500" dirty="0">
                <a:effectLst>
                  <a:outerShdw blurRad="50800" dist="38100" dir="2700000" algn="tl" rotWithShape="0">
                    <a:srgbClr val="000000"/>
                  </a:outerShdw>
                </a:effectLst>
              </a:rPr>
              <a:t>B - </a:t>
            </a:r>
            <a:r>
              <a:rPr lang="ko-KR" altLang="en-US" sz="2500" dirty="0"/>
              <a:t>일시적인 </a:t>
            </a:r>
            <a:r>
              <a:rPr lang="ko-KR" altLang="en-US" sz="2500" dirty="0" smtClean="0"/>
              <a:t>대피소 세우기</a:t>
            </a:r>
            <a:r>
              <a:rPr lang="en-US" sz="2500" dirty="0" smtClean="0">
                <a:effectLst>
                  <a:outerShdw blurRad="50800" dist="38100" dir="2700000" algn="tl" rotWithShape="0">
                    <a:srgbClr val="000000"/>
                  </a:outerShdw>
                </a:effectLst>
              </a:rPr>
              <a:t> </a:t>
            </a:r>
            <a:endParaRPr lang="en-US" sz="2500" dirty="0">
              <a:effectLst>
                <a:outerShdw blurRad="50800" dist="38100" dir="2700000" algn="tl" rotWithShape="0">
                  <a:srgbClr val="000000"/>
                </a:outerShdw>
              </a:effectLst>
            </a:endParaRPr>
          </a:p>
          <a:p>
            <a:pPr lvl="0"/>
            <a:r>
              <a:rPr lang="ko-KR" altLang="en-US" sz="2500" dirty="0"/>
              <a:t>자원</a:t>
            </a:r>
            <a:r>
              <a:rPr lang="en-US" altLang="ko-KR" sz="2500" dirty="0"/>
              <a:t>, </a:t>
            </a:r>
            <a:r>
              <a:rPr lang="ko-KR" altLang="en-US" sz="2500" dirty="0"/>
              <a:t>물품</a:t>
            </a:r>
            <a:r>
              <a:rPr lang="en-US" altLang="ko-KR" sz="2500" dirty="0"/>
              <a:t>, </a:t>
            </a:r>
            <a:r>
              <a:rPr lang="ko-KR" altLang="en-US" sz="2500" dirty="0"/>
              <a:t>재료</a:t>
            </a:r>
            <a:r>
              <a:rPr lang="en-US" altLang="ko-KR" sz="2500" dirty="0"/>
              <a:t>, </a:t>
            </a:r>
            <a:r>
              <a:rPr lang="ko-KR" altLang="en-US" sz="2500" dirty="0"/>
              <a:t>그리고 일할 수 있는 인원에 대한 </a:t>
            </a:r>
            <a:r>
              <a:rPr lang="ko-KR" altLang="en-US" sz="2500" dirty="0" err="1" smtClean="0"/>
              <a:t>목록표</a:t>
            </a:r>
            <a:r>
              <a:rPr lang="ko-KR" altLang="en-US" sz="2500" dirty="0" smtClean="0"/>
              <a:t> 만든다</a:t>
            </a:r>
            <a:r>
              <a:rPr lang="en-US" sz="2500" dirty="0" smtClean="0">
                <a:effectLst>
                  <a:outerShdw blurRad="50800" dist="38100" dir="2700000" algn="tl" rotWithShape="0">
                    <a:srgbClr val="000000"/>
                  </a:outerShdw>
                </a:effectLst>
              </a:rPr>
              <a:t>.</a:t>
            </a:r>
            <a:endParaRPr lang="en-US" sz="2500" dirty="0">
              <a:effectLst>
                <a:outerShdw blurRad="50800" dist="38100" dir="2700000" algn="tl" rotWithShape="0">
                  <a:srgbClr val="000000"/>
                </a:outerShdw>
              </a:effectLst>
            </a:endParaRPr>
          </a:p>
          <a:p>
            <a:pPr lvl="0"/>
            <a:r>
              <a:rPr lang="ko-KR" altLang="en-US" sz="2500" dirty="0"/>
              <a:t>주인의 동의에 따른 재건이나 </a:t>
            </a:r>
            <a:r>
              <a:rPr lang="ko-KR" altLang="en-US" sz="2500" dirty="0" err="1"/>
              <a:t>리모델링을</a:t>
            </a:r>
            <a:r>
              <a:rPr lang="ko-KR" altLang="en-US" sz="2500" dirty="0"/>
              <a:t> </a:t>
            </a:r>
            <a:r>
              <a:rPr lang="ko-KR" altLang="en-US" sz="2500" dirty="0" smtClean="0"/>
              <a:t>한다</a:t>
            </a:r>
            <a:r>
              <a:rPr lang="en-US" sz="2500" dirty="0" smtClean="0">
                <a:effectLst>
                  <a:outerShdw blurRad="50800" dist="38100" dir="2700000" algn="tl" rotWithShape="0">
                    <a:srgbClr val="000000"/>
                  </a:outerShdw>
                </a:effectLst>
              </a:rPr>
              <a:t>. </a:t>
            </a:r>
            <a:endParaRPr lang="en-US" sz="2500" dirty="0">
              <a:effectLst>
                <a:outerShdw blurRad="50800" dist="38100" dir="2700000" algn="tl" rotWithShape="0">
                  <a:srgbClr val="000000"/>
                </a:outerShdw>
              </a:effectLst>
            </a:endParaRPr>
          </a:p>
          <a:p>
            <a:pPr lvl="0"/>
            <a:r>
              <a:rPr lang="ko-KR" altLang="en-US" sz="2500" dirty="0"/>
              <a:t>필요한 재료들을 </a:t>
            </a:r>
            <a:r>
              <a:rPr lang="ko-KR" altLang="en-US" sz="2500" dirty="0" smtClean="0"/>
              <a:t> 모은다</a:t>
            </a:r>
            <a:r>
              <a:rPr lang="en-US" sz="2500" dirty="0" smtClean="0">
                <a:effectLst>
                  <a:outerShdw blurRad="50800" dist="38100" dir="2700000" algn="tl" rotWithShape="0">
                    <a:srgbClr val="000000"/>
                  </a:outerShdw>
                </a:effectLst>
              </a:rPr>
              <a:t>. </a:t>
            </a:r>
            <a:endParaRPr lang="en-US" sz="2500" dirty="0">
              <a:effectLst>
                <a:outerShdw blurRad="50800" dist="38100" dir="2700000" algn="tl" rotWithShape="0">
                  <a:srgbClr val="000000"/>
                </a:outerShdw>
              </a:effectLst>
            </a:endParaRPr>
          </a:p>
          <a:p>
            <a:pPr lvl="0"/>
            <a:r>
              <a:rPr lang="ko-KR" altLang="en-US" sz="2500" dirty="0"/>
              <a:t>건조한 장소를 </a:t>
            </a:r>
            <a:r>
              <a:rPr lang="ko-KR" altLang="en-US" sz="2500" dirty="0" smtClean="0"/>
              <a:t> 정한다</a:t>
            </a:r>
            <a:r>
              <a:rPr lang="en-US" sz="2500" dirty="0" smtClean="0">
                <a:effectLst>
                  <a:outerShdw blurRad="50800" dist="38100" dir="2700000" algn="tl" rotWithShape="0">
                    <a:srgbClr val="000000"/>
                  </a:outerShdw>
                </a:effectLst>
              </a:rPr>
              <a:t>.</a:t>
            </a:r>
            <a:endParaRPr lang="en-US" sz="2500" dirty="0">
              <a:effectLst>
                <a:outerShdw blurRad="50800" dist="38100" dir="2700000" algn="tl" rotWithShape="0">
                  <a:srgbClr val="000000"/>
                </a:outerShdw>
              </a:effectLst>
            </a:endParaRPr>
          </a:p>
          <a:p>
            <a:pPr lvl="0"/>
            <a:r>
              <a:rPr lang="ko-KR" altLang="en-US" sz="2500" dirty="0"/>
              <a:t>필요</a:t>
            </a:r>
            <a:r>
              <a:rPr lang="en-US" altLang="ko-KR" sz="2500" dirty="0"/>
              <a:t>, </a:t>
            </a:r>
            <a:r>
              <a:rPr lang="ko-KR" altLang="en-US" sz="2500" dirty="0"/>
              <a:t>시간</a:t>
            </a:r>
            <a:r>
              <a:rPr lang="en-US" altLang="ko-KR" sz="2500" dirty="0"/>
              <a:t>, </a:t>
            </a:r>
            <a:r>
              <a:rPr lang="ko-KR" altLang="en-US" sz="2500" dirty="0"/>
              <a:t>그리고 자원에 따른 재건활동을 꾸준히 </a:t>
            </a:r>
            <a:r>
              <a:rPr lang="ko-KR" altLang="en-US" sz="2500" dirty="0" smtClean="0"/>
              <a:t>한다</a:t>
            </a:r>
            <a:r>
              <a:rPr lang="en-US" sz="2500" dirty="0" smtClean="0">
                <a:effectLst>
                  <a:outerShdw blurRad="50800" dist="38100" dir="2700000" algn="tl" rotWithShape="0">
                    <a:srgbClr val="000000"/>
                  </a:outerShdw>
                </a:effectLst>
              </a:rPr>
              <a:t>. </a:t>
            </a:r>
            <a:endParaRPr lang="en-US" sz="2500" dirty="0">
              <a:effectLst>
                <a:outerShdw blurRad="50800" dist="38100" dir="2700000" algn="tl" rotWithShape="0">
                  <a:srgbClr val="000000"/>
                </a:outerShdw>
              </a:effectLst>
            </a:endParaRPr>
          </a:p>
          <a:p>
            <a:endParaRPr lang="en-US" sz="2500" dirty="0">
              <a:effectLst>
                <a:outerShdw blurRad="50800" dist="38100" dir="2700000" algn="tl" rotWithShape="0">
                  <a:srgbClr val="000000"/>
                </a:outerShdw>
              </a:effectLst>
            </a:endParaRPr>
          </a:p>
          <a:p>
            <a:pPr marL="0" indent="0">
              <a:buNone/>
            </a:pPr>
            <a:r>
              <a:rPr lang="en-US" sz="2500" dirty="0">
                <a:effectLst>
                  <a:outerShdw blurRad="50800" dist="38100" dir="2700000" algn="tl" rotWithShape="0">
                    <a:srgbClr val="000000"/>
                  </a:outerShdw>
                </a:effectLst>
              </a:rPr>
              <a:t>C - </a:t>
            </a:r>
            <a:r>
              <a:rPr lang="ko-KR" altLang="en-US" sz="2500" dirty="0"/>
              <a:t>재건되었거나 새로 지어진 건물에 대한 품질 </a:t>
            </a:r>
            <a:r>
              <a:rPr lang="ko-KR" altLang="en-US" sz="2500" dirty="0" smtClean="0"/>
              <a:t>평가 하기</a:t>
            </a:r>
            <a:endParaRPr lang="en-US" sz="2500" dirty="0">
              <a:effectLst>
                <a:outerShdw blurRad="50800" dist="38100" dir="2700000" algn="tl" rotWithShape="0">
                  <a:srgbClr val="000000"/>
                </a:outerShdw>
              </a:effectLst>
            </a:endParaRPr>
          </a:p>
          <a:p>
            <a:r>
              <a:rPr lang="ko-KR" altLang="en-US" sz="2500" dirty="0" smtClean="0">
                <a:effectLst>
                  <a:outerShdw blurRad="50800" dist="38100" dir="2700000" algn="tl" rotWithShape="0">
                    <a:srgbClr val="000000"/>
                  </a:outerShdw>
                </a:effectLst>
              </a:rPr>
              <a:t>완공된 건물이 중요한 도움이 될 것인가</a:t>
            </a:r>
            <a:r>
              <a:rPr lang="en-US" sz="2500" dirty="0" smtClean="0">
                <a:effectLst>
                  <a:outerShdw blurRad="50800" dist="38100" dir="2700000" algn="tl" rotWithShape="0">
                    <a:srgbClr val="000000"/>
                  </a:outerShdw>
                </a:effectLst>
              </a:rPr>
              <a:t>?</a:t>
            </a:r>
            <a:endParaRPr lang="en-US" sz="2500" dirty="0">
              <a:effectLst>
                <a:outerShdw blurRad="50800" dist="38100" dir="2700000" algn="tl" rotWithShape="0">
                  <a:srgbClr val="000000"/>
                </a:outerShdw>
              </a:effectLst>
            </a:endParaRPr>
          </a:p>
          <a:p>
            <a:pPr lvl="0"/>
            <a:r>
              <a:rPr lang="ko-KR" altLang="en-US" sz="2500" dirty="0" smtClean="0">
                <a:effectLst>
                  <a:outerShdw blurRad="50800" dist="38100" dir="2700000" algn="tl" rotWithShape="0">
                    <a:srgbClr val="000000"/>
                  </a:outerShdw>
                </a:effectLst>
              </a:rPr>
              <a:t>안전</a:t>
            </a:r>
            <a:endParaRPr lang="en-US" sz="2500" dirty="0">
              <a:effectLst>
                <a:outerShdw blurRad="50800" dist="38100" dir="2700000" algn="tl" rotWithShape="0">
                  <a:srgbClr val="000000"/>
                </a:outerShdw>
              </a:effectLst>
            </a:endParaRPr>
          </a:p>
          <a:p>
            <a:pPr lvl="0"/>
            <a:r>
              <a:rPr lang="ko-KR" altLang="en-US" sz="2500" dirty="0" smtClean="0">
                <a:effectLst>
                  <a:outerShdw blurRad="50800" dist="38100" dir="2700000" algn="tl" rotWithShape="0">
                    <a:srgbClr val="000000"/>
                  </a:outerShdw>
                </a:effectLst>
              </a:rPr>
              <a:t>건조 상태</a:t>
            </a:r>
            <a:endParaRPr lang="en-US" sz="2500" dirty="0">
              <a:effectLst>
                <a:outerShdw blurRad="50800" dist="38100" dir="2700000" algn="tl" rotWithShape="0">
                  <a:srgbClr val="000000"/>
                </a:outerShdw>
              </a:effectLst>
            </a:endParaRPr>
          </a:p>
          <a:p>
            <a:pPr lvl="0"/>
            <a:r>
              <a:rPr lang="ko-KR" altLang="en-US" sz="2500" dirty="0" smtClean="0">
                <a:effectLst>
                  <a:outerShdw blurRad="50800" dist="38100" dir="2700000" algn="tl" rotWithShape="0">
                    <a:srgbClr val="000000"/>
                  </a:outerShdw>
                </a:effectLst>
              </a:rPr>
              <a:t>단기 내구성</a:t>
            </a:r>
            <a:endParaRPr lang="en-US" sz="2500" dirty="0">
              <a:effectLst>
                <a:outerShdw blurRad="50800" dist="38100" dir="2700000" algn="tl" rotWithShape="0">
                  <a:srgbClr val="000000"/>
                </a:outerShdw>
              </a:effectLst>
            </a:endParaRPr>
          </a:p>
          <a:p>
            <a:pPr lvl="0"/>
            <a:r>
              <a:rPr lang="ko-KR" altLang="en-US" sz="2500" dirty="0" smtClean="0">
                <a:effectLst>
                  <a:outerShdw blurRad="50800" dist="38100" dir="2700000" algn="tl" rotWithShape="0">
                    <a:srgbClr val="000000"/>
                  </a:outerShdw>
                </a:effectLst>
              </a:rPr>
              <a:t>유해물질과 벌레로부터 보호</a:t>
            </a:r>
            <a:endParaRPr lang="en-US" sz="2500" dirty="0">
              <a:effectLst>
                <a:outerShdw blurRad="50800" dist="38100" dir="2700000" algn="tl" rotWithShape="0">
                  <a:srgbClr val="000000"/>
                </a:outerShdw>
              </a:effectLst>
            </a:endParaRPr>
          </a:p>
          <a:p>
            <a:pPr lvl="0"/>
            <a:r>
              <a:rPr lang="ko-KR" altLang="en-US" sz="2500" dirty="0" smtClean="0">
                <a:effectLst>
                  <a:outerShdw blurRad="50800" dist="38100" dir="2700000" algn="tl" rotWithShape="0">
                    <a:srgbClr val="000000"/>
                  </a:outerShdw>
                </a:effectLst>
              </a:rPr>
              <a:t>안락함</a:t>
            </a:r>
            <a:endParaRPr lang="en-US" sz="2500" dirty="0">
              <a:effectLst>
                <a:outerShdw blurRad="50800" dist="38100" dir="2700000" algn="tl" rotWithShape="0">
                  <a:srgbClr val="000000"/>
                </a:outerShdw>
              </a:effectLst>
            </a:endParaRPr>
          </a:p>
          <a:p>
            <a:pPr marL="0" indent="0">
              <a:buNone/>
            </a:pPr>
            <a:endParaRPr lang="en-US" sz="2000" dirty="0">
              <a:effectLst/>
            </a:endParaRPr>
          </a:p>
          <a:p>
            <a:endParaRPr lang="en-US" dirty="0"/>
          </a:p>
        </p:txBody>
      </p:sp>
      <p:pic>
        <p:nvPicPr>
          <p:cNvPr id="523265" name="Picture 1" descr="C:\Users\DBopp\Downloads\IDRN KAGAYAN &amp; IDRN MANILA with muslim leader.JPG"/>
          <p:cNvPicPr>
            <a:picLocks noChangeAspect="1" noChangeArrowheads="1"/>
          </p:cNvPicPr>
          <p:nvPr/>
        </p:nvPicPr>
        <p:blipFill>
          <a:blip r:embed="rId3" cstate="email"/>
          <a:srcRect/>
          <a:stretch>
            <a:fillRect/>
          </a:stretch>
        </p:blipFill>
        <p:spPr bwMode="auto">
          <a:xfrm>
            <a:off x="6324600" y="1412788"/>
            <a:ext cx="2819400" cy="338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6855250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협력</a:t>
            </a:r>
            <a:endParaRPr lang="en-US" dirty="0"/>
          </a:p>
        </p:txBody>
      </p:sp>
      <p:sp>
        <p:nvSpPr>
          <p:cNvPr id="3" name="Text Placeholder 2"/>
          <p:cNvSpPr>
            <a:spLocks noGrp="1"/>
          </p:cNvSpPr>
          <p:nvPr>
            <p:ph type="body" sz="quarter" idx="11"/>
          </p:nvPr>
        </p:nvSpPr>
        <p:spPr/>
        <p:txBody>
          <a:bodyPr/>
          <a:lstStyle/>
          <a:p>
            <a:r>
              <a:rPr lang="ko-KR" altLang="en-US" dirty="0"/>
              <a:t>대피소와 </a:t>
            </a:r>
            <a:r>
              <a:rPr lang="en-US" altLang="ko-KR" dirty="0"/>
              <a:t>NFI</a:t>
            </a:r>
            <a:r>
              <a:rPr lang="ko-KR" altLang="en-US" dirty="0"/>
              <a:t>팀</a:t>
            </a:r>
            <a:endParaRPr lang="en-US" altLang="ko-KR" dirty="0"/>
          </a:p>
        </p:txBody>
      </p:sp>
      <p:sp>
        <p:nvSpPr>
          <p:cNvPr id="4" name="Text Placeholder 3"/>
          <p:cNvSpPr>
            <a:spLocks noGrp="1"/>
          </p:cNvSpPr>
          <p:nvPr>
            <p:ph type="body" sz="quarter" idx="12"/>
          </p:nvPr>
        </p:nvSpPr>
        <p:spPr/>
        <p:txBody>
          <a:bodyPr>
            <a:normAutofit/>
          </a:bodyPr>
          <a:lstStyle/>
          <a:p>
            <a:pPr marL="0" indent="0">
              <a:buNone/>
            </a:pPr>
            <a:r>
              <a:rPr lang="en-US" sz="2000" dirty="0">
                <a:effectLst/>
              </a:rPr>
              <a:t> </a:t>
            </a:r>
          </a:p>
          <a:p>
            <a:pPr marL="0" indent="0">
              <a:buNone/>
            </a:pPr>
            <a:r>
              <a:rPr lang="ko-KR" altLang="en-US" sz="2000" dirty="0"/>
              <a:t>플라스틱 랩을 통한 임시 지붕 </a:t>
            </a:r>
            <a:r>
              <a:rPr lang="ko-KR" altLang="en-US" sz="2000" dirty="0" smtClean="0"/>
              <a:t>수리</a:t>
            </a:r>
            <a:endParaRPr lang="en-US" sz="2000" dirty="0">
              <a:effectLst>
                <a:outerShdw blurRad="50800" dist="38100" dir="2700000" algn="tl" rotWithShape="0">
                  <a:srgbClr val="000000"/>
                </a:outerShdw>
              </a:effectLst>
            </a:endParaRPr>
          </a:p>
          <a:p>
            <a:pPr marL="457200" indent="-457200">
              <a:buFont typeface="+mj-lt"/>
              <a:buAutoNum type="arabicPeriod"/>
            </a:pPr>
            <a:r>
              <a:rPr lang="ko-KR" altLang="en-US" sz="2000" dirty="0"/>
              <a:t>건물에 남아있는 </a:t>
            </a:r>
            <a:r>
              <a:rPr lang="ko-KR" altLang="en-US" sz="2000" dirty="0" smtClean="0"/>
              <a:t>기둥 유지한다</a:t>
            </a:r>
            <a:r>
              <a:rPr lang="en-US" sz="2000" dirty="0" smtClean="0">
                <a:effectLst>
                  <a:outerShdw blurRad="50800" dist="38100" dir="2700000" algn="tl" rotWithShape="0">
                    <a:srgbClr val="000000"/>
                  </a:outerShdw>
                </a:effectLst>
              </a:rPr>
              <a:t>.</a:t>
            </a:r>
            <a:endParaRPr lang="en-US" sz="2000" dirty="0">
              <a:effectLst>
                <a:outerShdw blurRad="50800" dist="38100" dir="2700000" algn="tl" rotWithShape="0">
                  <a:srgbClr val="000000"/>
                </a:outerShdw>
              </a:effectLst>
            </a:endParaRPr>
          </a:p>
          <a:p>
            <a:pPr marL="457200" lvl="0" indent="-457200">
              <a:buFont typeface="+mj-lt"/>
              <a:buAutoNum type="arabicPeriod"/>
            </a:pPr>
            <a:r>
              <a:rPr lang="ko-KR" altLang="en-US" sz="2000" dirty="0" smtClean="0">
                <a:effectLst>
                  <a:outerShdw blurRad="50800" dist="38100" dir="2700000" algn="tl" rotWithShape="0">
                    <a:srgbClr val="000000"/>
                  </a:outerShdw>
                </a:effectLst>
              </a:rPr>
              <a:t>기둥 혹은 밧줄 또는 기존의 자재 위에 플라스틱 랩을 덮는</a:t>
            </a:r>
            <a:r>
              <a:rPr lang="ko-KR" altLang="en-US" sz="2000" dirty="0">
                <a:effectLst>
                  <a:outerShdw blurRad="50800" dist="38100" dir="2700000" algn="tl" rotWithShape="0">
                    <a:srgbClr val="000000"/>
                  </a:outerShdw>
                </a:effectLst>
              </a:rPr>
              <a:t>다</a:t>
            </a:r>
            <a:r>
              <a:rPr lang="en-US" sz="2000" dirty="0" smtClean="0">
                <a:effectLst>
                  <a:outerShdw blurRad="50800" dist="38100" dir="2700000" algn="tl" rotWithShape="0">
                    <a:srgbClr val="000000"/>
                  </a:outerShdw>
                </a:effectLst>
              </a:rPr>
              <a:t>. </a:t>
            </a:r>
            <a:endParaRPr lang="en-US" sz="2000" dirty="0">
              <a:effectLst>
                <a:outerShdw blurRad="50800" dist="38100" dir="2700000" algn="tl" rotWithShape="0">
                  <a:srgbClr val="000000"/>
                </a:outerShdw>
              </a:effectLst>
            </a:endParaRPr>
          </a:p>
          <a:p>
            <a:pPr marL="457200" lvl="0" indent="-457200">
              <a:buFont typeface="+mj-lt"/>
              <a:buAutoNum type="arabicPeriod"/>
            </a:pPr>
            <a:r>
              <a:rPr lang="ko-KR" altLang="en-US" sz="2000" dirty="0" err="1" smtClean="0">
                <a:effectLst>
                  <a:outerShdw blurRad="50800" dist="38100" dir="2700000" algn="tl" rotWithShape="0">
                    <a:srgbClr val="000000"/>
                  </a:outerShdw>
                </a:effectLst>
              </a:rPr>
              <a:t>벽선이나</a:t>
            </a:r>
            <a:r>
              <a:rPr lang="ko-KR" altLang="en-US" sz="2000" dirty="0" smtClean="0">
                <a:effectLst>
                  <a:outerShdw blurRad="50800" dist="38100" dir="2700000" algn="tl" rotWithShape="0">
                    <a:srgbClr val="000000"/>
                  </a:outerShdw>
                </a:effectLst>
              </a:rPr>
              <a:t> 기둥에 걸친다</a:t>
            </a:r>
            <a:r>
              <a:rPr lang="en-US" sz="2000" dirty="0" smtClean="0">
                <a:effectLst>
                  <a:outerShdw blurRad="50800" dist="38100" dir="2700000" algn="tl" rotWithShape="0">
                    <a:srgbClr val="000000"/>
                  </a:outerShdw>
                </a:effectLst>
              </a:rPr>
              <a:t>. </a:t>
            </a:r>
            <a:endParaRPr lang="en-US" sz="2000" dirty="0">
              <a:effectLst>
                <a:outerShdw blurRad="50800" dist="38100" dir="2700000" algn="tl" rotWithShape="0">
                  <a:srgbClr val="000000"/>
                </a:outerShdw>
              </a:effectLst>
            </a:endParaRPr>
          </a:p>
          <a:p>
            <a:pPr marL="457200" indent="-457200">
              <a:buFont typeface="+mj-lt"/>
              <a:buAutoNum type="arabicPeriod"/>
            </a:pPr>
            <a:r>
              <a:rPr lang="en-US" sz="2000" dirty="0">
                <a:effectLst>
                  <a:outerShdw blurRad="50800" dist="38100" dir="2700000" algn="tl" rotWithShape="0">
                    <a:srgbClr val="000000"/>
                  </a:outerShdw>
                </a:effectLst>
              </a:rPr>
              <a:t>Anchor the walls of the tarp to the ground by attaching rope to </a:t>
            </a:r>
            <a:endParaRPr lang="en-US" dirty="0" smtClean="0">
              <a:effectLst>
                <a:outerShdw blurRad="50800" dist="38100" dir="2700000" algn="tl" rotWithShape="0">
                  <a:srgbClr val="000000"/>
                </a:outerShdw>
              </a:effectLst>
            </a:endParaRPr>
          </a:p>
          <a:p>
            <a:endParaRPr lang="en-US" dirty="0"/>
          </a:p>
        </p:txBody>
      </p:sp>
      <p:pic>
        <p:nvPicPr>
          <p:cNvPr id="523265" name="Picture 1" descr="C:\Users\DBopp\Downloads\IDRN KAGAYAN &amp; IDRN MANILA with muslim leader.JPG"/>
          <p:cNvPicPr>
            <a:picLocks noChangeAspect="1" noChangeArrowheads="1"/>
          </p:cNvPicPr>
          <p:nvPr/>
        </p:nvPicPr>
        <p:blipFill>
          <a:blip r:embed="rId3" cstate="email"/>
          <a:srcRect/>
          <a:stretch>
            <a:fillRect/>
          </a:stretch>
        </p:blipFill>
        <p:spPr bwMode="auto">
          <a:xfrm>
            <a:off x="6324600" y="1412788"/>
            <a:ext cx="2819400" cy="338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651036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협력</a:t>
            </a:r>
            <a:endParaRPr lang="en-US" dirty="0"/>
          </a:p>
        </p:txBody>
      </p:sp>
      <p:sp>
        <p:nvSpPr>
          <p:cNvPr id="3" name="Text Placeholder 2"/>
          <p:cNvSpPr>
            <a:spLocks noGrp="1"/>
          </p:cNvSpPr>
          <p:nvPr>
            <p:ph type="body" sz="quarter" idx="11"/>
          </p:nvPr>
        </p:nvSpPr>
        <p:spPr/>
        <p:txBody>
          <a:bodyPr/>
          <a:lstStyle/>
          <a:p>
            <a:r>
              <a:rPr lang="ko-KR" altLang="en-US" dirty="0"/>
              <a:t>대피소와 </a:t>
            </a:r>
            <a:r>
              <a:rPr lang="en-US" altLang="ko-KR" dirty="0"/>
              <a:t>NFI</a:t>
            </a:r>
            <a:r>
              <a:rPr lang="ko-KR" altLang="en-US" dirty="0"/>
              <a:t>팀</a:t>
            </a:r>
            <a:endParaRPr lang="en-US" altLang="ko-KR" dirty="0"/>
          </a:p>
        </p:txBody>
      </p:sp>
      <p:sp>
        <p:nvSpPr>
          <p:cNvPr id="4" name="Text Placeholder 3"/>
          <p:cNvSpPr>
            <a:spLocks noGrp="1"/>
          </p:cNvSpPr>
          <p:nvPr>
            <p:ph type="body" sz="quarter" idx="12"/>
          </p:nvPr>
        </p:nvSpPr>
        <p:spPr/>
        <p:txBody>
          <a:bodyPr>
            <a:normAutofit/>
          </a:bodyPr>
          <a:lstStyle/>
          <a:p>
            <a:pPr marL="0" indent="0">
              <a:buNone/>
            </a:pPr>
            <a:r>
              <a:rPr lang="en-US" sz="2000" dirty="0">
                <a:effectLst/>
              </a:rPr>
              <a:t> </a:t>
            </a:r>
          </a:p>
          <a:p>
            <a:pPr marL="0" indent="0">
              <a:buNone/>
            </a:pPr>
            <a:r>
              <a:rPr lang="en-US" sz="2000" dirty="0">
                <a:effectLst>
                  <a:outerShdw blurRad="50800" dist="38100" dir="2700000" algn="tl" rotWithShape="0">
                    <a:srgbClr val="000000"/>
                  </a:outerShdw>
                </a:effectLst>
              </a:rPr>
              <a:t>Temporary Roof Repair with Plastic Tarp</a:t>
            </a:r>
          </a:p>
          <a:p>
            <a:pPr marL="457200" lvl="0" indent="-457200">
              <a:buFont typeface="+mj-lt"/>
              <a:buAutoNum type="arabicPeriod"/>
            </a:pPr>
            <a:r>
              <a:rPr lang="en-US" sz="2000" dirty="0">
                <a:effectLst>
                  <a:outerShdw blurRad="50800" dist="38100" dir="2700000" algn="tl" rotWithShape="0">
                    <a:srgbClr val="000000"/>
                  </a:outerShdw>
                </a:effectLst>
              </a:rPr>
              <a:t>Secure a ridge rope, pole or use what remains of the structure.</a:t>
            </a:r>
          </a:p>
          <a:p>
            <a:pPr marL="457200" lvl="0" indent="-457200">
              <a:buFont typeface="+mj-lt"/>
              <a:buAutoNum type="arabicPeriod"/>
            </a:pPr>
            <a:r>
              <a:rPr lang="en-US" sz="2000" dirty="0">
                <a:effectLst>
                  <a:outerShdw blurRad="50800" dist="38100" dir="2700000" algn="tl" rotWithShape="0">
                    <a:srgbClr val="000000"/>
                  </a:outerShdw>
                </a:effectLst>
              </a:rPr>
              <a:t>Lay a plastic or tarp sheeting over the ridge pole, rope, or existing structure. </a:t>
            </a:r>
          </a:p>
          <a:p>
            <a:pPr marL="457200" lvl="0" indent="-457200">
              <a:buFont typeface="+mj-lt"/>
              <a:buAutoNum type="arabicPeriod"/>
            </a:pPr>
            <a:r>
              <a:rPr lang="en-US" sz="2000" dirty="0">
                <a:effectLst>
                  <a:outerShdw blurRad="50800" dist="38100" dir="2700000" algn="tl" rotWithShape="0">
                    <a:srgbClr val="000000"/>
                  </a:outerShdw>
                </a:effectLst>
              </a:rPr>
              <a:t>Then drape over wall line or pole. </a:t>
            </a:r>
          </a:p>
          <a:p>
            <a:pPr marL="457200" indent="-457200">
              <a:buFont typeface="+mj-lt"/>
              <a:buAutoNum type="arabicPeriod"/>
            </a:pPr>
            <a:r>
              <a:rPr lang="en-US" sz="2000" dirty="0">
                <a:effectLst>
                  <a:outerShdw blurRad="50800" dist="38100" dir="2700000" algn="tl" rotWithShape="0">
                    <a:srgbClr val="000000"/>
                  </a:outerShdw>
                </a:effectLst>
              </a:rPr>
              <a:t>Anchor the walls of the tarp to the ground by attaching rope to </a:t>
            </a:r>
            <a:endParaRPr lang="en-US" dirty="0" smtClean="0">
              <a:effectLst>
                <a:outerShdw blurRad="50800" dist="38100" dir="2700000" algn="tl" rotWithShape="0">
                  <a:srgbClr val="000000"/>
                </a:outerShdw>
              </a:effectLst>
            </a:endParaRPr>
          </a:p>
          <a:p>
            <a:endParaRPr lang="en-US" dirty="0"/>
          </a:p>
        </p:txBody>
      </p:sp>
      <p:pic>
        <p:nvPicPr>
          <p:cNvPr id="523265" name="Picture 1" descr="C:\Users\DBopp\Downloads\IDRN KAGAYAN &amp; IDRN MANILA with muslim leader.JPG"/>
          <p:cNvPicPr>
            <a:picLocks noChangeAspect="1" noChangeArrowheads="1"/>
          </p:cNvPicPr>
          <p:nvPr/>
        </p:nvPicPr>
        <p:blipFill>
          <a:blip r:embed="rId3" cstate="email"/>
          <a:srcRect/>
          <a:stretch>
            <a:fillRect/>
          </a:stretch>
        </p:blipFill>
        <p:spPr bwMode="auto">
          <a:xfrm>
            <a:off x="6324600" y="1412788"/>
            <a:ext cx="2819400" cy="338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0552683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청소</a:t>
            </a:r>
            <a:endParaRPr lang="en-US" dirty="0"/>
          </a:p>
        </p:txBody>
      </p:sp>
    </p:spTree>
    <p:extLst>
      <p:ext uri="{BB962C8B-B14F-4D97-AF65-F5344CB8AC3E}">
        <p14:creationId xmlns:p14="http://schemas.microsoft.com/office/powerpoint/2010/main" val="3662627927"/>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dirty="0" err="1" smtClean="0"/>
              <a:t>구호팀</a:t>
            </a:r>
            <a:endParaRPr lang="en-US" dirty="0"/>
          </a:p>
        </p:txBody>
      </p:sp>
      <p:sp>
        <p:nvSpPr>
          <p:cNvPr id="3" name="Text Placeholder 2"/>
          <p:cNvSpPr>
            <a:spLocks noGrp="1"/>
          </p:cNvSpPr>
          <p:nvPr>
            <p:ph type="body" sz="quarter" idx="11"/>
          </p:nvPr>
        </p:nvSpPr>
        <p:spPr/>
        <p:txBody>
          <a:bodyPr/>
          <a:lstStyle/>
          <a:p>
            <a:r>
              <a:rPr lang="ko-KR" altLang="en-US" dirty="0" smtClean="0"/>
              <a:t>청</a:t>
            </a:r>
            <a:r>
              <a:rPr lang="ko-KR" altLang="en-US" dirty="0"/>
              <a:t>소</a:t>
            </a:r>
            <a:endParaRPr lang="en-US" dirty="0"/>
          </a:p>
        </p:txBody>
      </p:sp>
      <p:sp>
        <p:nvSpPr>
          <p:cNvPr id="4" name="Text Placeholder 3"/>
          <p:cNvSpPr>
            <a:spLocks noGrp="1"/>
          </p:cNvSpPr>
          <p:nvPr>
            <p:ph type="body" sz="quarter" idx="12"/>
          </p:nvPr>
        </p:nvSpPr>
        <p:spPr/>
        <p:txBody>
          <a:bodyPr>
            <a:normAutofit fontScale="62500" lnSpcReduction="20000"/>
          </a:bodyPr>
          <a:lstStyle/>
          <a:p>
            <a:r>
              <a:rPr lang="ko-KR" altLang="en-US" dirty="0"/>
              <a:t>대부분의 경우 청소는 재난 구호 활동에 있어서 꼭 필요한 </a:t>
            </a:r>
            <a:r>
              <a:rPr lang="ko-KR" altLang="en-US" dirty="0" smtClean="0"/>
              <a:t>부분이다</a:t>
            </a:r>
            <a:r>
              <a:rPr lang="en-US" dirty="0" smtClean="0">
                <a:effectLst/>
              </a:rPr>
              <a:t>.  </a:t>
            </a:r>
            <a:endParaRPr lang="en-US" sz="4400" dirty="0">
              <a:effectLst/>
            </a:endParaRPr>
          </a:p>
          <a:p>
            <a:endParaRPr lang="en-US" sz="4400" dirty="0">
              <a:effectLst/>
            </a:endParaRPr>
          </a:p>
          <a:p>
            <a:r>
              <a:rPr lang="ko-KR" altLang="en-US" dirty="0" smtClean="0">
                <a:effectLst/>
              </a:rPr>
              <a:t>기본적인 필요 도구들</a:t>
            </a:r>
            <a:r>
              <a:rPr lang="en-US" dirty="0" smtClean="0">
                <a:effectLst/>
              </a:rPr>
              <a:t>:</a:t>
            </a:r>
            <a:endParaRPr lang="en-US" sz="4400" dirty="0">
              <a:effectLst/>
            </a:endParaRPr>
          </a:p>
          <a:p>
            <a:pPr lvl="3"/>
            <a:r>
              <a:rPr lang="ko-KR" altLang="en-US" dirty="0" smtClean="0">
                <a:effectLst/>
              </a:rPr>
              <a:t>장갑</a:t>
            </a:r>
            <a:endParaRPr lang="en-US" sz="3200" dirty="0">
              <a:effectLst/>
            </a:endParaRPr>
          </a:p>
          <a:p>
            <a:pPr lvl="3"/>
            <a:r>
              <a:rPr lang="ko-KR" altLang="en-US" dirty="0" smtClean="0">
                <a:effectLst/>
              </a:rPr>
              <a:t>적절한 신발</a:t>
            </a:r>
            <a:endParaRPr lang="en-US" sz="3200" dirty="0">
              <a:effectLst/>
            </a:endParaRPr>
          </a:p>
          <a:p>
            <a:pPr lvl="3"/>
            <a:r>
              <a:rPr lang="en-US" dirty="0">
                <a:effectLst/>
              </a:rPr>
              <a:t>Face protection</a:t>
            </a:r>
            <a:endParaRPr lang="en-US" sz="3200" dirty="0">
              <a:effectLst/>
            </a:endParaRPr>
          </a:p>
          <a:p>
            <a:pPr lvl="3"/>
            <a:r>
              <a:rPr lang="ko-KR" altLang="en-US" dirty="0" smtClean="0">
                <a:effectLst/>
              </a:rPr>
              <a:t>모자</a:t>
            </a:r>
            <a:r>
              <a:rPr lang="en-US" dirty="0" smtClean="0">
                <a:effectLst/>
              </a:rPr>
              <a:t> </a:t>
            </a:r>
            <a:endParaRPr lang="en-US" sz="3200" dirty="0">
              <a:effectLst/>
            </a:endParaRPr>
          </a:p>
          <a:p>
            <a:pPr lvl="3"/>
            <a:r>
              <a:rPr lang="ko-KR" altLang="en-US" dirty="0" smtClean="0">
                <a:effectLst/>
              </a:rPr>
              <a:t>절단 도구</a:t>
            </a:r>
            <a:r>
              <a:rPr lang="en-US" dirty="0" smtClean="0">
                <a:effectLst/>
              </a:rPr>
              <a:t> </a:t>
            </a:r>
            <a:endParaRPr lang="en-US" sz="3200" dirty="0">
              <a:effectLst/>
            </a:endParaRPr>
          </a:p>
          <a:p>
            <a:pPr lvl="3"/>
            <a:r>
              <a:rPr lang="ko-KR" altLang="en-US" dirty="0" smtClean="0">
                <a:effectLst/>
              </a:rPr>
              <a:t>땅파기 도구</a:t>
            </a:r>
            <a:endParaRPr lang="en-US" sz="3200" dirty="0">
              <a:effectLst/>
            </a:endParaRPr>
          </a:p>
          <a:p>
            <a:pPr lvl="3"/>
            <a:r>
              <a:rPr lang="ko-KR" altLang="en-US" dirty="0" smtClean="0">
                <a:effectLst/>
              </a:rPr>
              <a:t>양동이</a:t>
            </a:r>
            <a:r>
              <a:rPr lang="en-US" dirty="0" smtClean="0">
                <a:effectLst/>
              </a:rPr>
              <a:t> </a:t>
            </a:r>
            <a:endParaRPr lang="en-US" sz="3200" dirty="0">
              <a:effectLst/>
            </a:endParaRPr>
          </a:p>
          <a:p>
            <a:pPr lvl="3"/>
            <a:r>
              <a:rPr lang="ko-KR" altLang="en-US" dirty="0" smtClean="0">
                <a:effectLst/>
              </a:rPr>
              <a:t>스펀지</a:t>
            </a:r>
            <a:r>
              <a:rPr lang="en-US" dirty="0" smtClean="0">
                <a:effectLst/>
              </a:rPr>
              <a:t>/</a:t>
            </a:r>
            <a:r>
              <a:rPr lang="ko-KR" altLang="en-US" dirty="0" smtClean="0">
                <a:effectLst/>
              </a:rPr>
              <a:t>직물</a:t>
            </a:r>
            <a:r>
              <a:rPr lang="en-US" dirty="0" smtClean="0">
                <a:effectLst/>
              </a:rPr>
              <a:t> </a:t>
            </a:r>
            <a:endParaRPr lang="en-US" sz="3200" dirty="0">
              <a:effectLst/>
            </a:endParaRPr>
          </a:p>
          <a:p>
            <a:pPr lvl="3"/>
            <a:r>
              <a:rPr lang="ko-KR" altLang="en-US" dirty="0" err="1" smtClean="0">
                <a:effectLst/>
              </a:rPr>
              <a:t>브러쉬</a:t>
            </a:r>
            <a:endParaRPr lang="en-US" altLang="ko-KR" dirty="0" smtClean="0">
              <a:effectLst/>
            </a:endParaRPr>
          </a:p>
          <a:p>
            <a:pPr lvl="3"/>
            <a:r>
              <a:rPr lang="ko-KR" altLang="en-US" dirty="0" smtClean="0">
                <a:effectLst/>
              </a:rPr>
              <a:t>쓰레기 봉투</a:t>
            </a:r>
            <a:r>
              <a:rPr lang="en-US" dirty="0" smtClean="0">
                <a:effectLst/>
              </a:rPr>
              <a:t> </a:t>
            </a:r>
            <a:endParaRPr lang="en-US" sz="3200" dirty="0">
              <a:effectLst/>
            </a:endParaRPr>
          </a:p>
          <a:p>
            <a:pPr lvl="3"/>
            <a:r>
              <a:rPr lang="ko-KR" altLang="en-US" dirty="0" smtClean="0">
                <a:effectLst/>
              </a:rPr>
              <a:t>빗자</a:t>
            </a:r>
            <a:r>
              <a:rPr lang="ko-KR" altLang="en-US" dirty="0">
                <a:effectLst/>
              </a:rPr>
              <a:t>루</a:t>
            </a:r>
            <a:endParaRPr lang="en-US" sz="3200" dirty="0">
              <a:effectLst/>
            </a:endParaRPr>
          </a:p>
          <a:p>
            <a:pPr lvl="3"/>
            <a:r>
              <a:rPr lang="ko-KR" altLang="en-US" dirty="0" smtClean="0">
                <a:effectLst/>
              </a:rPr>
              <a:t>대걸레</a:t>
            </a:r>
            <a:r>
              <a:rPr lang="en-US" dirty="0" smtClean="0">
                <a:effectLst/>
              </a:rPr>
              <a:t> </a:t>
            </a:r>
            <a:endParaRPr lang="en-US" sz="3200" dirty="0">
              <a:effectLst/>
            </a:endParaRPr>
          </a:p>
          <a:p>
            <a:pPr lvl="3"/>
            <a:r>
              <a:rPr lang="ko-KR" altLang="en-US" dirty="0" smtClean="0">
                <a:effectLst/>
              </a:rPr>
              <a:t>소독약</a:t>
            </a:r>
            <a:r>
              <a:rPr lang="en-US" dirty="0" smtClean="0">
                <a:effectLst/>
              </a:rPr>
              <a:t>/</a:t>
            </a:r>
            <a:r>
              <a:rPr lang="ko-KR" altLang="en-US" dirty="0" smtClean="0">
                <a:effectLst/>
              </a:rPr>
              <a:t>표백제</a:t>
            </a:r>
            <a:r>
              <a:rPr lang="en-US" dirty="0" smtClean="0">
                <a:effectLst/>
              </a:rPr>
              <a:t> </a:t>
            </a:r>
            <a:endParaRPr lang="en-US" sz="3200" dirty="0">
              <a:effectLst/>
            </a:endParaRPr>
          </a:p>
          <a:p>
            <a:pPr lvl="3"/>
            <a:r>
              <a:rPr lang="ko-KR" altLang="en-US" dirty="0" smtClean="0">
                <a:effectLst/>
              </a:rPr>
              <a:t>기타 안전도구들</a:t>
            </a:r>
            <a:endParaRPr lang="en-US" sz="3200" dirty="0">
              <a:effectLst/>
            </a:endParaRP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3"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0231016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en-US" dirty="0" smtClean="0"/>
              <a:t>Relief Teams</a:t>
            </a:r>
            <a:endParaRPr lang="en-US" dirty="0"/>
          </a:p>
        </p:txBody>
      </p:sp>
      <p:sp>
        <p:nvSpPr>
          <p:cNvPr id="3" name="Text Placeholder 2"/>
          <p:cNvSpPr>
            <a:spLocks noGrp="1"/>
          </p:cNvSpPr>
          <p:nvPr>
            <p:ph type="body" sz="quarter" idx="11"/>
          </p:nvPr>
        </p:nvSpPr>
        <p:spPr/>
        <p:txBody>
          <a:bodyPr/>
          <a:lstStyle/>
          <a:p>
            <a:r>
              <a:rPr lang="en-US" dirty="0" smtClean="0"/>
              <a:t>Clean Up</a:t>
            </a:r>
            <a:endParaRPr lang="en-US" dirty="0"/>
          </a:p>
        </p:txBody>
      </p:sp>
      <p:sp>
        <p:nvSpPr>
          <p:cNvPr id="4" name="Text Placeholder 3"/>
          <p:cNvSpPr>
            <a:spLocks noGrp="1"/>
          </p:cNvSpPr>
          <p:nvPr>
            <p:ph type="body" sz="quarter" idx="12"/>
          </p:nvPr>
        </p:nvSpPr>
        <p:spPr/>
        <p:txBody>
          <a:bodyPr>
            <a:normAutofit fontScale="70000" lnSpcReduction="20000"/>
          </a:bodyPr>
          <a:lstStyle/>
          <a:p>
            <a:r>
              <a:rPr lang="en-US" dirty="0">
                <a:effectLst/>
              </a:rPr>
              <a:t>Basic risks you could encounter:</a:t>
            </a:r>
          </a:p>
          <a:p>
            <a:pPr lvl="1"/>
            <a:r>
              <a:rPr lang="en-US" dirty="0">
                <a:effectLst/>
              </a:rPr>
              <a:t>Contamination (especially in flooding) </a:t>
            </a:r>
          </a:p>
          <a:p>
            <a:pPr lvl="1"/>
            <a:r>
              <a:rPr lang="en-US" dirty="0">
                <a:effectLst/>
              </a:rPr>
              <a:t>Stepping on nails</a:t>
            </a:r>
          </a:p>
          <a:p>
            <a:pPr lvl="1"/>
            <a:r>
              <a:rPr lang="en-US" dirty="0">
                <a:effectLst/>
              </a:rPr>
              <a:t>Any kind of cut</a:t>
            </a:r>
          </a:p>
          <a:p>
            <a:pPr lvl="1"/>
            <a:r>
              <a:rPr lang="en-US" dirty="0">
                <a:effectLst/>
              </a:rPr>
              <a:t>Dangerous animals </a:t>
            </a:r>
          </a:p>
          <a:p>
            <a:pPr lvl="1"/>
            <a:r>
              <a:rPr lang="en-US" dirty="0">
                <a:effectLst/>
              </a:rPr>
              <a:t>Heat stroke/stress </a:t>
            </a:r>
          </a:p>
          <a:p>
            <a:pPr lvl="1"/>
            <a:r>
              <a:rPr lang="en-US" dirty="0">
                <a:effectLst/>
              </a:rPr>
              <a:t>Dehydration</a:t>
            </a:r>
          </a:p>
          <a:p>
            <a:pPr lvl="1"/>
            <a:r>
              <a:rPr lang="en-US" dirty="0">
                <a:effectLst/>
              </a:rPr>
              <a:t>   </a:t>
            </a:r>
          </a:p>
          <a:p>
            <a:r>
              <a:rPr lang="en-US" dirty="0">
                <a:effectLst/>
              </a:rPr>
              <a:t>Basic tasks you might need to perform:</a:t>
            </a:r>
          </a:p>
          <a:p>
            <a:pPr lvl="1"/>
            <a:r>
              <a:rPr lang="en-US" dirty="0">
                <a:effectLst/>
              </a:rPr>
              <a:t>Remove mud/debris from house/building, </a:t>
            </a:r>
          </a:p>
          <a:p>
            <a:pPr lvl="1"/>
            <a:r>
              <a:rPr lang="en-US" dirty="0">
                <a:effectLst/>
              </a:rPr>
              <a:t>Help in returning facility/home to livable conditions.</a:t>
            </a:r>
          </a:p>
          <a:p>
            <a:pPr lvl="1"/>
            <a:r>
              <a:rPr lang="en-US" dirty="0">
                <a:effectLst/>
              </a:rPr>
              <a:t>Remove rubble from road or area</a:t>
            </a:r>
          </a:p>
          <a:p>
            <a:endParaRPr lang="en-US" dirty="0"/>
          </a:p>
        </p:txBody>
      </p:sp>
      <p:pic>
        <p:nvPicPr>
          <p:cNvPr id="337922" name="Picture 2" descr="http://static.guim.co.uk/sys-images/Guardian/Pix/pictures/2011/5/13/1305279564412/Pakistan-flood-victim-007.jpg"/>
          <p:cNvPicPr>
            <a:picLocks noChangeAspect="1" noChangeArrowheads="1"/>
          </p:cNvPicPr>
          <p:nvPr/>
        </p:nvPicPr>
        <p:blipFill>
          <a:blip r:embed="rId3"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08079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85800" y="838200"/>
            <a:ext cx="7962900" cy="5181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a:t>
            </a:r>
            <a:r>
              <a:rPr lang="ko-KR" altLang="en-US" dirty="0" err="1" smtClean="0"/>
              <a:t>웹포탈</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smtClean="0"/>
              <a:t>www.idrn.info</a:t>
            </a:r>
            <a:endParaRPr lang="en-US" dirty="0"/>
          </a:p>
        </p:txBody>
      </p:sp>
    </p:spTree>
    <p:extLst>
      <p:ext uri="{BB962C8B-B14F-4D97-AF65-F5344CB8AC3E}">
        <p14:creationId xmlns:p14="http://schemas.microsoft.com/office/powerpoint/2010/main" val="2398115802"/>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화재진압기초</a:t>
            </a:r>
            <a:endParaRPr lang="en-US" sz="4400"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화재진압기초</a:t>
            </a:r>
            <a:endParaRPr lang="en-US" sz="4400"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지역 재난구조 훈련의 역할</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pPr>
              <a:lnSpc>
                <a:spcPct val="90000"/>
              </a:lnSpc>
              <a:spcBef>
                <a:spcPts val="1200"/>
              </a:spcBef>
              <a:spcAft>
                <a:spcPts val="600"/>
              </a:spcAft>
            </a:pPr>
            <a:r>
              <a:rPr lang="ko-KR" altLang="en-US" dirty="0" smtClean="0"/>
              <a:t>소규모 화재를 진압한다</a:t>
            </a:r>
            <a:endParaRPr lang="en-US" dirty="0" smtClean="0"/>
          </a:p>
          <a:p>
            <a:pPr>
              <a:lnSpc>
                <a:spcPct val="90000"/>
              </a:lnSpc>
              <a:spcBef>
                <a:spcPts val="1200"/>
              </a:spcBef>
              <a:spcAft>
                <a:spcPts val="600"/>
              </a:spcAft>
            </a:pPr>
            <a:r>
              <a:rPr lang="ko-KR" altLang="en-US" dirty="0" smtClean="0"/>
              <a:t>추가적인 화재를 막기 위해 인화물질을 제거 한다</a:t>
            </a:r>
            <a:endParaRPr lang="en-US" dirty="0" smtClean="0"/>
          </a:p>
          <a:p>
            <a:pPr>
              <a:lnSpc>
                <a:spcPct val="90000"/>
              </a:lnSpc>
              <a:spcBef>
                <a:spcPts val="1200"/>
              </a:spcBef>
              <a:spcAft>
                <a:spcPts val="600"/>
              </a:spcAft>
            </a:pPr>
            <a:r>
              <a:rPr lang="ko-KR" altLang="en-US" dirty="0" smtClean="0"/>
              <a:t>전등을 끈다</a:t>
            </a:r>
            <a:endParaRPr lang="en-US" dirty="0" smtClean="0"/>
          </a:p>
          <a:p>
            <a:pPr>
              <a:lnSpc>
                <a:spcPct val="90000"/>
              </a:lnSpc>
              <a:spcBef>
                <a:spcPts val="1200"/>
              </a:spcBef>
              <a:spcAft>
                <a:spcPts val="600"/>
              </a:spcAft>
            </a:pPr>
            <a:r>
              <a:rPr lang="ko-KR" altLang="en-US" dirty="0" smtClean="0"/>
              <a:t>필요시 탈출을 돕는다</a:t>
            </a:r>
            <a:r>
              <a:rPr lang="en-US" altLang="ko-KR" dirty="0" smtClean="0"/>
              <a:t>.</a:t>
            </a:r>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400390" name="Picture 6" descr="https://encrypted-tbn3.google.com/images?q=tbn:ANd9GcQq9k3MtM5vVgMkJRRcLoSz92p108jGT53D48AdPL7vpFg2TSgjmw"/>
          <p:cNvPicPr>
            <a:picLocks noChangeAspect="1" noChangeArrowheads="1"/>
          </p:cNvPicPr>
          <p:nvPr/>
        </p:nvPicPr>
        <p:blipFill>
          <a:blip r:embed="rId2" cstate="email"/>
          <a:srcRect/>
          <a:stretch>
            <a:fillRect/>
          </a:stretch>
        </p:blipFill>
        <p:spPr bwMode="auto">
          <a:xfrm>
            <a:off x="5410200" y="1447800"/>
            <a:ext cx="3581400"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95400" y="152400"/>
            <a:ext cx="6400800" cy="1143000"/>
          </a:xfrm>
        </p:spPr>
        <p:txBody>
          <a:bodyPr>
            <a:normAutofit/>
          </a:bodyPr>
          <a:lstStyle/>
          <a:p>
            <a:r>
              <a:rPr lang="ko-KR" altLang="en-US" dirty="0" smtClean="0"/>
              <a:t>화재진압기초</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기본원칙</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pPr>
              <a:spcBef>
                <a:spcPts val="1200"/>
              </a:spcBef>
              <a:spcAft>
                <a:spcPts val="600"/>
              </a:spcAft>
            </a:pPr>
            <a:r>
              <a:rPr lang="ko-KR" altLang="en-US" dirty="0" smtClean="0"/>
              <a:t>한정된 구역의 소규모 화재일 경우에만 화재를 진압한다</a:t>
            </a:r>
            <a:r>
              <a:rPr lang="en-US" altLang="ko-KR" dirty="0" smtClean="0"/>
              <a:t>. </a:t>
            </a:r>
            <a:endParaRPr lang="en-US" dirty="0" smtClean="0"/>
          </a:p>
          <a:p>
            <a:pPr>
              <a:spcBef>
                <a:spcPts val="1200"/>
              </a:spcBef>
              <a:spcAft>
                <a:spcPts val="600"/>
              </a:spcAft>
            </a:pPr>
            <a:r>
              <a:rPr lang="ko-KR" altLang="en-US" dirty="0" smtClean="0"/>
              <a:t>독가스로부터 안전할 때에만 진압한다</a:t>
            </a:r>
            <a:r>
              <a:rPr lang="en-US" altLang="ko-KR" dirty="0" smtClean="0"/>
              <a:t>. </a:t>
            </a:r>
            <a:endParaRPr lang="en-US" dirty="0" smtClean="0"/>
          </a:p>
          <a:p>
            <a:pPr>
              <a:spcBef>
                <a:spcPts val="1200"/>
              </a:spcBef>
              <a:spcAft>
                <a:spcPts val="600"/>
              </a:spcAft>
            </a:pPr>
            <a:r>
              <a:rPr lang="ko-KR" altLang="en-US" dirty="0" smtClean="0"/>
              <a:t>탈출의 방법이 있을 경우에만 진압한다</a:t>
            </a:r>
            <a:r>
              <a:rPr lang="en-US" altLang="ko-KR" dirty="0" smtClean="0"/>
              <a:t>. </a:t>
            </a:r>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495618" name="Picture 2" descr="http://upload.wikimedia.org/wikipedia/commons/thumb/3/39/Chip-pan-fire.jpg/200px-Chip-pan-fire.jpg"/>
          <p:cNvPicPr>
            <a:picLocks noChangeAspect="1" noChangeArrowheads="1"/>
          </p:cNvPicPr>
          <p:nvPr/>
        </p:nvPicPr>
        <p:blipFill>
          <a:blip r:embed="rId2" cstate="email"/>
          <a:srcRect/>
          <a:stretch>
            <a:fillRect/>
          </a:stretch>
        </p:blipFill>
        <p:spPr bwMode="auto">
          <a:xfrm>
            <a:off x="5623864" y="1447800"/>
            <a:ext cx="3139136"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화재진압기초</a:t>
            </a:r>
            <a:endParaRPr lang="en-US" sz="4400" dirty="0"/>
          </a:p>
        </p:txBody>
      </p:sp>
      <p:sp>
        <p:nvSpPr>
          <p:cNvPr id="3" name="Text Placeholder 2"/>
          <p:cNvSpPr>
            <a:spLocks noGrp="1"/>
          </p:cNvSpPr>
          <p:nvPr>
            <p:ph type="body" sz="quarter" idx="11"/>
          </p:nvPr>
        </p:nvSpPr>
        <p:spPr>
          <a:xfrm>
            <a:off x="304800" y="1422400"/>
            <a:ext cx="8534400" cy="685800"/>
          </a:xfrm>
        </p:spPr>
        <p:txBody>
          <a:bodyPr>
            <a:normAutofit/>
          </a:bodyPr>
          <a:lstStyle/>
          <a:p>
            <a:r>
              <a:rPr lang="ko-KR" altLang="en-US" dirty="0" smtClean="0"/>
              <a:t>화재 삼각</a:t>
            </a:r>
            <a:endParaRPr lang="en-US" dirty="0"/>
          </a:p>
        </p:txBody>
      </p:sp>
      <p:sp>
        <p:nvSpPr>
          <p:cNvPr id="4" name="Text Placeholder 3"/>
          <p:cNvSpPr>
            <a:spLocks noGrp="1"/>
          </p:cNvSpPr>
          <p:nvPr>
            <p:ph type="body" sz="quarter" idx="12"/>
          </p:nvPr>
        </p:nvSpPr>
        <p:spPr>
          <a:xfrm>
            <a:off x="330200" y="2273300"/>
            <a:ext cx="3479800" cy="4127500"/>
          </a:xfrm>
        </p:spPr>
        <p:txBody>
          <a:bodyPr>
            <a:normAutofit/>
          </a:bodyPr>
          <a:lstStyle/>
          <a:p>
            <a:r>
              <a:rPr lang="ko-KR" altLang="en-US" dirty="0" smtClean="0"/>
              <a:t>열</a:t>
            </a:r>
            <a:endParaRPr lang="en-US" dirty="0" smtClean="0"/>
          </a:p>
          <a:p>
            <a:r>
              <a:rPr lang="ko-KR" altLang="en-US" dirty="0" smtClean="0"/>
              <a:t>연료</a:t>
            </a:r>
            <a:endParaRPr lang="en-US" dirty="0" smtClean="0"/>
          </a:p>
          <a:p>
            <a:r>
              <a:rPr lang="ko-KR" altLang="en-US" dirty="0" smtClean="0"/>
              <a:t>산소</a:t>
            </a:r>
            <a:endParaRPr lang="en-US" dirty="0" smtClean="0"/>
          </a:p>
          <a:p>
            <a:r>
              <a:rPr lang="ko-KR" altLang="en-US" dirty="0" smtClean="0"/>
              <a:t>화재를 멈추려면 한가지를 없애라</a:t>
            </a:r>
            <a:endParaRPr lang="en-US" dirty="0" smtClean="0"/>
          </a:p>
          <a:p>
            <a:pPr>
              <a:buNone/>
            </a:pP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4" descr="unit2_fire_triangle"/>
          <p:cNvPicPr>
            <a:picLocks noChangeAspect="1" noChangeArrowheads="1"/>
          </p:cNvPicPr>
          <p:nvPr/>
        </p:nvPicPr>
        <p:blipFill>
          <a:blip r:embed="rId2" cstate="email"/>
          <a:srcRect/>
          <a:stretch>
            <a:fillRect/>
          </a:stretch>
        </p:blipFill>
        <p:spPr>
          <a:xfrm>
            <a:off x="4267200" y="2286000"/>
            <a:ext cx="4191000" cy="42045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화재진압기초</a:t>
            </a:r>
            <a:endParaRPr lang="en-US" dirty="0"/>
          </a:p>
        </p:txBody>
      </p:sp>
      <p:sp>
        <p:nvSpPr>
          <p:cNvPr id="3" name="Text Placeholder 2"/>
          <p:cNvSpPr>
            <a:spLocks noGrp="1"/>
          </p:cNvSpPr>
          <p:nvPr>
            <p:ph type="body" sz="quarter" idx="11"/>
          </p:nvPr>
        </p:nvSpPr>
        <p:spPr>
          <a:xfrm>
            <a:off x="304800" y="1422400"/>
            <a:ext cx="6019800" cy="685800"/>
          </a:xfrm>
        </p:spPr>
        <p:txBody>
          <a:bodyPr>
            <a:normAutofit/>
          </a:bodyPr>
          <a:lstStyle/>
          <a:p>
            <a:r>
              <a:rPr lang="ko-KR" altLang="en-US" dirty="0" smtClean="0"/>
              <a:t>불의 종류</a:t>
            </a:r>
            <a:endParaRPr lang="en-US" dirty="0"/>
          </a:p>
        </p:txBody>
      </p:sp>
      <p:sp>
        <p:nvSpPr>
          <p:cNvPr id="4" name="Text Placeholder 3"/>
          <p:cNvSpPr>
            <a:spLocks noGrp="1"/>
          </p:cNvSpPr>
          <p:nvPr>
            <p:ph type="body" sz="quarter" idx="12"/>
          </p:nvPr>
        </p:nvSpPr>
        <p:spPr>
          <a:xfrm>
            <a:off x="330200" y="2273300"/>
            <a:ext cx="6070600" cy="4495800"/>
          </a:xfrm>
        </p:spPr>
        <p:txBody>
          <a:bodyPr>
            <a:normAutofit/>
          </a:bodyPr>
          <a:lstStyle/>
          <a:p>
            <a:pPr>
              <a:lnSpc>
                <a:spcPct val="90000"/>
              </a:lnSpc>
            </a:pPr>
            <a:r>
              <a:rPr lang="en-US" dirty="0" smtClean="0"/>
              <a:t>Class A - </a:t>
            </a:r>
            <a:r>
              <a:rPr lang="ko-KR" altLang="en-US" dirty="0" smtClean="0"/>
              <a:t>보통의 연소물</a:t>
            </a:r>
            <a:endParaRPr lang="en-US" dirty="0" smtClean="0"/>
          </a:p>
          <a:p>
            <a:pPr>
              <a:lnSpc>
                <a:spcPct val="90000"/>
              </a:lnSpc>
            </a:pPr>
            <a:r>
              <a:rPr lang="en-US" dirty="0" smtClean="0"/>
              <a:t>Class B – </a:t>
            </a:r>
            <a:r>
              <a:rPr lang="ko-KR" altLang="en-US" dirty="0" smtClean="0"/>
              <a:t>타기 쉬운 액체</a:t>
            </a:r>
            <a:endParaRPr lang="en-US" dirty="0" smtClean="0"/>
          </a:p>
          <a:p>
            <a:pPr>
              <a:lnSpc>
                <a:spcPct val="90000"/>
              </a:lnSpc>
            </a:pPr>
            <a:r>
              <a:rPr lang="en-US" dirty="0" smtClean="0"/>
              <a:t>Class C - </a:t>
            </a:r>
            <a:r>
              <a:rPr lang="ko-KR" altLang="en-US" dirty="0" smtClean="0"/>
              <a:t>전기기구</a:t>
            </a:r>
            <a:endParaRPr lang="en-US" dirty="0"/>
          </a:p>
          <a:p>
            <a:pPr>
              <a:lnSpc>
                <a:spcPct val="90000"/>
              </a:lnSpc>
            </a:pPr>
            <a:r>
              <a:rPr lang="en-US" dirty="0" smtClean="0"/>
              <a:t>Class D - </a:t>
            </a:r>
            <a:r>
              <a:rPr lang="ko-KR" altLang="en-US" dirty="0" smtClean="0"/>
              <a:t>연소성의 금속</a:t>
            </a:r>
            <a:endParaRPr lang="en-US" dirty="0" smtClean="0"/>
          </a:p>
          <a:p>
            <a:pPr>
              <a:lnSpc>
                <a:spcPct val="90000"/>
              </a:lnSpc>
            </a:pPr>
            <a:r>
              <a:rPr lang="en-US" dirty="0" smtClean="0"/>
              <a:t>Class K - </a:t>
            </a:r>
            <a:r>
              <a:rPr lang="ko-KR" altLang="en-US" dirty="0" smtClean="0"/>
              <a:t>식용유</a:t>
            </a:r>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4" descr="http://www.oakappliancetesting.co.uk/images/electricalfire.jpg"/>
          <p:cNvPicPr>
            <a:picLocks noChangeAspect="1" noChangeArrowheads="1"/>
          </p:cNvPicPr>
          <p:nvPr/>
        </p:nvPicPr>
        <p:blipFill>
          <a:blip r:embed="rId2" cstate="email"/>
          <a:srcRect/>
          <a:stretch>
            <a:fillRect/>
          </a:stretch>
        </p:blipFill>
        <p:spPr bwMode="auto">
          <a:xfrm>
            <a:off x="6629400" y="1447800"/>
            <a:ext cx="2362200" cy="35384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화재진압기초</a:t>
            </a:r>
            <a:endParaRPr lang="en-US" sz="4400"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96290" name="Picture 2" descr="http://www.workplace-fire-safety.co.uk/images/which-fire-extinguisher-to-use.gif"/>
          <p:cNvPicPr>
            <a:picLocks noChangeAspect="1" noChangeArrowheads="1"/>
          </p:cNvPicPr>
          <p:nvPr/>
        </p:nvPicPr>
        <p:blipFill>
          <a:blip r:embed="rId2" cstate="email"/>
          <a:srcRect/>
          <a:stretch>
            <a:fillRect/>
          </a:stretch>
        </p:blipFill>
        <p:spPr bwMode="auto">
          <a:xfrm>
            <a:off x="1381125" y="1295400"/>
            <a:ext cx="6467475" cy="5488918"/>
          </a:xfrm>
          <a:prstGeom prst="rect">
            <a:avLst/>
          </a:prstGeom>
          <a:noFill/>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화재진압기초</a:t>
            </a:r>
            <a:endParaRPr lang="en-US" sz="4400" dirty="0"/>
          </a:p>
        </p:txBody>
      </p:sp>
      <p:sp>
        <p:nvSpPr>
          <p:cNvPr id="3" name="Text Placeholder 2"/>
          <p:cNvSpPr>
            <a:spLocks noGrp="1"/>
          </p:cNvSpPr>
          <p:nvPr>
            <p:ph type="body" sz="quarter" idx="11"/>
          </p:nvPr>
        </p:nvSpPr>
        <p:spPr>
          <a:xfrm>
            <a:off x="304800" y="1422400"/>
            <a:ext cx="4876800" cy="685800"/>
          </a:xfrm>
        </p:spPr>
        <p:txBody>
          <a:bodyPr>
            <a:normAutofit/>
          </a:bodyPr>
          <a:lstStyle/>
          <a:p>
            <a:r>
              <a:rPr lang="en-US" dirty="0" smtClean="0"/>
              <a:t>P.A.S.S.</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en-US" dirty="0" smtClean="0"/>
              <a:t>Pull - </a:t>
            </a:r>
            <a:r>
              <a:rPr lang="ko-KR" altLang="en-US" dirty="0" smtClean="0"/>
              <a:t>핀을 뽑는다</a:t>
            </a:r>
            <a:endParaRPr lang="en-US" dirty="0" smtClean="0"/>
          </a:p>
          <a:p>
            <a:r>
              <a:rPr lang="en-US" dirty="0" smtClean="0"/>
              <a:t>Aim – </a:t>
            </a:r>
            <a:r>
              <a:rPr lang="ko-KR" altLang="en-US" dirty="0" smtClean="0"/>
              <a:t>불길이 아닌 바닥을 겨냥한다</a:t>
            </a:r>
            <a:r>
              <a:rPr lang="en-US" altLang="ko-KR" dirty="0" smtClean="0"/>
              <a:t>. </a:t>
            </a:r>
            <a:endParaRPr lang="en-US" dirty="0" smtClean="0"/>
          </a:p>
          <a:p>
            <a:r>
              <a:rPr lang="en-US" dirty="0" smtClean="0"/>
              <a:t>Squeeze – </a:t>
            </a:r>
            <a:r>
              <a:rPr lang="ko-KR" altLang="en-US" dirty="0" smtClean="0"/>
              <a:t>손잡이를 꼭 잡는다</a:t>
            </a:r>
            <a:endParaRPr lang="en-US" dirty="0" smtClean="0"/>
          </a:p>
          <a:p>
            <a:r>
              <a:rPr lang="en-US" dirty="0" smtClean="0"/>
              <a:t>Sweep –</a:t>
            </a:r>
            <a:r>
              <a:rPr lang="ko-KR" altLang="en-US" dirty="0" smtClean="0"/>
              <a:t>안전거리를 유지하면서 양쪽끝과 끝을  쓸듯이 분사한다 </a:t>
            </a:r>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95268" name="Picture 4" descr="http://www.windsorfire.com/img/fire-extinguisher-pass-illustration.jpg"/>
          <p:cNvPicPr>
            <a:picLocks noChangeAspect="1" noChangeArrowheads="1"/>
          </p:cNvPicPr>
          <p:nvPr/>
        </p:nvPicPr>
        <p:blipFill>
          <a:blip r:embed="rId2" cstate="email"/>
          <a:srcRect/>
          <a:stretch>
            <a:fillRect/>
          </a:stretch>
        </p:blipFill>
        <p:spPr bwMode="auto">
          <a:xfrm>
            <a:off x="5257800" y="1419225"/>
            <a:ext cx="3810000" cy="5210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화재진압기초</a:t>
            </a:r>
            <a:endParaRPr lang="en-US" sz="4400"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편리한 화재진압기구</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77500" lnSpcReduction="20000"/>
          </a:bodyPr>
          <a:lstStyle/>
          <a:p>
            <a:pPr>
              <a:lnSpc>
                <a:spcPct val="90000"/>
              </a:lnSpc>
            </a:pPr>
            <a:r>
              <a:rPr lang="en-US" sz="3600" dirty="0" smtClean="0"/>
              <a:t>Hook (</a:t>
            </a:r>
            <a:r>
              <a:rPr lang="ko-KR" altLang="en-US" sz="3100" dirty="0" smtClean="0"/>
              <a:t>후크</a:t>
            </a:r>
            <a:r>
              <a:rPr lang="en-US" altLang="ko-KR" sz="3100" dirty="0" smtClean="0"/>
              <a:t>)</a:t>
            </a:r>
            <a:endParaRPr lang="en-US" sz="3100" dirty="0" smtClean="0"/>
          </a:p>
          <a:p>
            <a:pPr lvl="1">
              <a:lnSpc>
                <a:spcPct val="90000"/>
              </a:lnSpc>
            </a:pPr>
            <a:r>
              <a:rPr lang="ko-KR" altLang="en-US" sz="2900" dirty="0" smtClean="0"/>
              <a:t>후크는 물체를 부수고 들고 움직일 때 사용한다</a:t>
            </a:r>
            <a:r>
              <a:rPr lang="en-US" altLang="ko-KR" sz="2900" dirty="0" smtClean="0"/>
              <a:t>. </a:t>
            </a:r>
            <a:endParaRPr lang="en-US" sz="2900" dirty="0" smtClean="0"/>
          </a:p>
          <a:p>
            <a:pPr lvl="1">
              <a:lnSpc>
                <a:spcPct val="90000"/>
              </a:lnSpc>
            </a:pPr>
            <a:r>
              <a:rPr lang="en-US" sz="2900" dirty="0" smtClean="0"/>
              <a:t>3-4</a:t>
            </a:r>
            <a:r>
              <a:rPr lang="ko-KR" altLang="en-US" sz="2900" dirty="0" smtClean="0"/>
              <a:t>미터의 막대기의 </a:t>
            </a:r>
            <a:r>
              <a:rPr lang="en-US" altLang="ko-KR" sz="2900" dirty="0" smtClean="0"/>
              <a:t>3/4</a:t>
            </a:r>
            <a:r>
              <a:rPr lang="ko-KR" altLang="en-US" sz="2900" dirty="0" smtClean="0"/>
              <a:t>지점의 아이언 후크를 철사로 단단히 묶는다</a:t>
            </a:r>
            <a:endParaRPr lang="en-US" sz="2900" dirty="0" smtClean="0"/>
          </a:p>
          <a:p>
            <a:pPr>
              <a:lnSpc>
                <a:spcPct val="90000"/>
              </a:lnSpc>
            </a:pPr>
            <a:r>
              <a:rPr lang="en-US" sz="3600" dirty="0" smtClean="0"/>
              <a:t>Fire Swatter (</a:t>
            </a:r>
            <a:r>
              <a:rPr lang="ko-KR" altLang="en-US" sz="2900" dirty="0" smtClean="0"/>
              <a:t>불때리개</a:t>
            </a:r>
            <a:r>
              <a:rPr lang="en-US" altLang="ko-KR" sz="2900" dirty="0" smtClean="0"/>
              <a:t>)</a:t>
            </a:r>
            <a:endParaRPr lang="en-US" sz="2900" dirty="0" smtClean="0"/>
          </a:p>
          <a:p>
            <a:pPr lvl="1">
              <a:lnSpc>
                <a:spcPct val="90000"/>
              </a:lnSpc>
            </a:pPr>
            <a:r>
              <a:rPr lang="ko-KR" altLang="en-US" sz="2900" dirty="0" smtClean="0"/>
              <a:t>작은 불을 때려서 진화할수 있다</a:t>
            </a:r>
            <a:r>
              <a:rPr lang="en-US" altLang="ko-KR" sz="2900" dirty="0" smtClean="0"/>
              <a:t>. </a:t>
            </a:r>
            <a:endParaRPr lang="en-US" sz="2900" dirty="0" smtClean="0"/>
          </a:p>
          <a:p>
            <a:pPr lvl="1">
              <a:lnSpc>
                <a:spcPct val="90000"/>
              </a:lnSpc>
            </a:pPr>
            <a:r>
              <a:rPr lang="en-US" sz="2900" dirty="0" smtClean="0"/>
              <a:t>2</a:t>
            </a:r>
            <a:r>
              <a:rPr lang="ko-KR" altLang="en-US" sz="2900" dirty="0" smtClean="0"/>
              <a:t>미터의 막대기에 </a:t>
            </a:r>
            <a:r>
              <a:rPr lang="en-US" altLang="ko-KR" sz="2900" dirty="0" smtClean="0"/>
              <a:t>1</a:t>
            </a:r>
            <a:r>
              <a:rPr lang="ko-KR" altLang="en-US" sz="2900" dirty="0" smtClean="0"/>
              <a:t>미터짜리 오래된 </a:t>
            </a:r>
            <a:r>
              <a:rPr lang="en-US" altLang="ko-KR" sz="2900" dirty="0" smtClean="0"/>
              <a:t>PVC </a:t>
            </a:r>
            <a:r>
              <a:rPr lang="ko-KR" altLang="en-US" sz="2900" dirty="0" smtClean="0"/>
              <a:t>파이프를 연결한다</a:t>
            </a:r>
            <a:r>
              <a:rPr lang="en-US" altLang="ko-KR" sz="2900" dirty="0" smtClean="0"/>
              <a:t>. </a:t>
            </a:r>
            <a:endParaRPr lang="en-US" sz="2900" dirty="0" smtClean="0"/>
          </a:p>
          <a:p>
            <a:pPr lvl="2">
              <a:lnSpc>
                <a:spcPct val="90000"/>
              </a:lnSpc>
            </a:pPr>
            <a:endParaRPr lang="en-US" sz="2500" dirty="0" smtClean="0"/>
          </a:p>
          <a:p>
            <a:pPr>
              <a:lnSpc>
                <a:spcPct val="90000"/>
              </a:lnSpc>
            </a:pPr>
            <a:r>
              <a:rPr lang="ko-KR" altLang="en-US" sz="3600" dirty="0" smtClean="0"/>
              <a:t>모래</a:t>
            </a:r>
            <a:endParaRPr lang="en-US" sz="3600" dirty="0" smtClean="0"/>
          </a:p>
          <a:p>
            <a:pPr>
              <a:lnSpc>
                <a:spcPct val="90000"/>
              </a:lnSpc>
            </a:pPr>
            <a:r>
              <a:rPr lang="ko-KR" altLang="en-US" sz="3600" dirty="0" smtClean="0"/>
              <a:t>담요 </a:t>
            </a:r>
            <a:endParaRPr lang="en-US" sz="3600" dirty="0" smtClean="0"/>
          </a:p>
          <a:p>
            <a:pPr lvl="1">
              <a:lnSpc>
                <a:spcPct val="90000"/>
              </a:lnSpc>
            </a:pPr>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04834" name="Picture 2"/>
          <p:cNvPicPr>
            <a:picLocks noChangeAspect="1" noChangeArrowheads="1"/>
          </p:cNvPicPr>
          <p:nvPr/>
        </p:nvPicPr>
        <p:blipFill>
          <a:blip r:embed="rId2" cstate="email"/>
          <a:srcRect/>
          <a:stretch>
            <a:fillRect/>
          </a:stretch>
        </p:blipFill>
        <p:spPr bwMode="auto">
          <a:xfrm>
            <a:off x="5388428" y="1447800"/>
            <a:ext cx="1698172" cy="495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4835" name="Picture 3"/>
          <p:cNvPicPr>
            <a:picLocks noChangeAspect="1" noChangeArrowheads="1"/>
          </p:cNvPicPr>
          <p:nvPr/>
        </p:nvPicPr>
        <p:blipFill>
          <a:blip r:embed="rId3" cstate="email"/>
          <a:srcRect/>
          <a:stretch>
            <a:fillRect/>
          </a:stretch>
        </p:blipFill>
        <p:spPr bwMode="auto">
          <a:xfrm>
            <a:off x="7315201" y="1447800"/>
            <a:ext cx="1600199" cy="495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화재진압기초</a:t>
            </a:r>
            <a:endParaRPr lang="en-US" sz="4400" dirty="0"/>
          </a:p>
        </p:txBody>
      </p:sp>
      <p:sp>
        <p:nvSpPr>
          <p:cNvPr id="3" name="Text Placeholder 2"/>
          <p:cNvSpPr>
            <a:spLocks noGrp="1"/>
          </p:cNvSpPr>
          <p:nvPr>
            <p:ph type="body" sz="quarter" idx="11"/>
          </p:nvPr>
        </p:nvSpPr>
        <p:spPr>
          <a:xfrm>
            <a:off x="304800" y="1422400"/>
            <a:ext cx="6019800" cy="685800"/>
          </a:xfrm>
        </p:spPr>
        <p:txBody>
          <a:bodyPr>
            <a:normAutofit/>
          </a:bodyPr>
          <a:lstStyle/>
          <a:p>
            <a:r>
              <a:rPr lang="ko-KR" altLang="en-US" dirty="0" smtClean="0"/>
              <a:t>위험 물질</a:t>
            </a:r>
            <a:endParaRPr lang="en-US" dirty="0"/>
          </a:p>
        </p:txBody>
      </p:sp>
      <p:sp>
        <p:nvSpPr>
          <p:cNvPr id="4" name="Text Placeholder 3"/>
          <p:cNvSpPr>
            <a:spLocks noGrp="1"/>
          </p:cNvSpPr>
          <p:nvPr>
            <p:ph type="body" sz="quarter" idx="12"/>
          </p:nvPr>
        </p:nvSpPr>
        <p:spPr>
          <a:xfrm>
            <a:off x="330200" y="2273300"/>
            <a:ext cx="6070600" cy="4495800"/>
          </a:xfrm>
        </p:spPr>
        <p:txBody>
          <a:bodyPr>
            <a:normAutofit/>
          </a:bodyPr>
          <a:lstStyle/>
          <a:p>
            <a:r>
              <a:rPr lang="ko-KR" altLang="en-US" dirty="0" smtClean="0"/>
              <a:t>다른 물질을 부식시키는 것</a:t>
            </a:r>
            <a:endParaRPr lang="en-US" dirty="0" smtClean="0"/>
          </a:p>
          <a:p>
            <a:r>
              <a:rPr lang="ko-KR" altLang="en-US" dirty="0" smtClean="0"/>
              <a:t>폭발하거나 </a:t>
            </a:r>
            <a:r>
              <a:rPr lang="en-US" dirty="0" smtClean="0"/>
              <a:t> </a:t>
            </a:r>
            <a:r>
              <a:rPr lang="ko-KR" altLang="en-US" dirty="0" smtClean="0"/>
              <a:t>쉽게 불 붙는 것 </a:t>
            </a:r>
            <a:endParaRPr lang="en-US" dirty="0" smtClean="0"/>
          </a:p>
          <a:p>
            <a:r>
              <a:rPr lang="ko-KR" altLang="en-US" dirty="0" smtClean="0"/>
              <a:t>물에 강하게 반응하는 것 </a:t>
            </a:r>
            <a:endParaRPr lang="en-US" dirty="0" smtClean="0"/>
          </a:p>
          <a:p>
            <a:r>
              <a:rPr lang="ko-KR" altLang="en-US" dirty="0" smtClean="0"/>
              <a:t>열이나 충격에 노출될 때 불안정한 것들</a:t>
            </a:r>
            <a:endParaRPr lang="en-US" dirty="0" smtClean="0"/>
          </a:p>
          <a:p>
            <a:r>
              <a:rPr lang="ko-KR" altLang="en-US" dirty="0" smtClean="0"/>
              <a:t>기타 인간</a:t>
            </a:r>
            <a:r>
              <a:rPr lang="en-US" altLang="ko-KR" dirty="0" smtClean="0"/>
              <a:t>, </a:t>
            </a:r>
            <a:r>
              <a:rPr lang="ko-KR" altLang="en-US" dirty="0" smtClean="0"/>
              <a:t>동물 또는 환경에 유독성이 있는 것</a:t>
            </a:r>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93220" name="Picture 4" descr="http://t0.gstatic.com/images?q=tbn:ANd9GcRDTsDWbv9xa8VJlopbe9JtH9YTnPRnfxCBNiHtNTANeEptMf9tupKL-0lfyw"/>
          <p:cNvPicPr>
            <a:picLocks noChangeAspect="1" noChangeArrowheads="1"/>
          </p:cNvPicPr>
          <p:nvPr/>
        </p:nvPicPr>
        <p:blipFill>
          <a:blip r:embed="rId2" cstate="email"/>
          <a:srcRect/>
          <a:stretch>
            <a:fillRect/>
          </a:stretch>
        </p:blipFill>
        <p:spPr bwMode="auto">
          <a:xfrm>
            <a:off x="6477000" y="1447800"/>
            <a:ext cx="2628900"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a:bodyPr>
          <a:lstStyle/>
          <a:p>
            <a:r>
              <a:rPr lang="ko-KR" altLang="en-US" sz="4400" dirty="0" smtClean="0"/>
              <a:t>화재진압기초</a:t>
            </a:r>
            <a:endParaRPr lang="en-US" sz="4400" dirty="0"/>
          </a:p>
        </p:txBody>
      </p:sp>
      <p:sp>
        <p:nvSpPr>
          <p:cNvPr id="3" name="Text Placeholder 2"/>
          <p:cNvSpPr>
            <a:spLocks noGrp="1"/>
          </p:cNvSpPr>
          <p:nvPr>
            <p:ph type="body" sz="quarter" idx="11"/>
          </p:nvPr>
        </p:nvSpPr>
        <p:spPr>
          <a:xfrm>
            <a:off x="1371600" y="1099458"/>
            <a:ext cx="6400800" cy="482600"/>
          </a:xfrm>
        </p:spPr>
        <p:txBody>
          <a:bodyPr>
            <a:normAutofit fontScale="85000" lnSpcReduction="20000"/>
          </a:bodyPr>
          <a:lstStyle/>
          <a:p>
            <a:r>
              <a:rPr lang="ko-KR" altLang="en-US" dirty="0" smtClean="0"/>
              <a:t>독성 물질</a:t>
            </a:r>
            <a:endParaRPr lang="en-US"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72418" name="AutoShape 2"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0" name="AutoShape 4"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2" name="AutoShape 6"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4" name="AutoShape 8"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6" name="AutoShape 10"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7" name="Text Placeholder 2"/>
          <p:cNvSpPr txBox="1">
            <a:spLocks/>
          </p:cNvSpPr>
          <p:nvPr/>
        </p:nvSpPr>
        <p:spPr>
          <a:xfrm>
            <a:off x="1447800" y="6375400"/>
            <a:ext cx="6400800" cy="482600"/>
          </a:xfrm>
          <a:prstGeom prst="roundRect">
            <a:avLst/>
          </a:prstGeom>
          <a:solidFill>
            <a:schemeClr val="tx2">
              <a:lumMod val="20000"/>
              <a:lumOff val="80000"/>
              <a:alpha val="17000"/>
            </a:schemeClr>
          </a:solidFill>
          <a:ln w="25400">
            <a:solidFill>
              <a:schemeClr val="bg1"/>
            </a:solidFill>
          </a:ln>
        </p:spPr>
        <p:txBody>
          <a:bodyPr vert="horz" lIns="45720" tIns="45720" rIns="45720" bIns="45720" rtlCol="0">
            <a:normAutofit fontScale="475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smtClean="0">
                <a:ln>
                  <a:noFill/>
                </a:ln>
                <a:solidFill>
                  <a:schemeClr val="bg1"/>
                </a:solidFill>
                <a:effectLst>
                  <a:outerShdw blurRad="38100" dist="63500" dir="2700000" algn="tl">
                    <a:srgbClr val="000000">
                      <a:alpha val="88000"/>
                    </a:srgbClr>
                  </a:outerShdw>
                </a:effectLst>
                <a:uLnTx/>
                <a:uFillTx/>
                <a:latin typeface="+mn-lt"/>
                <a:ea typeface="+mn-ea"/>
                <a:cs typeface="+mn-cs"/>
              </a:rPr>
              <a:t>Do NOT fight Hazardous</a:t>
            </a:r>
            <a:r>
              <a:rPr kumimoji="0" lang="en-US" sz="3200" b="1" i="0" u="none" strike="noStrike" kern="1200" cap="none" spc="0" normalizeH="0" noProof="0" dirty="0" smtClean="0">
                <a:ln>
                  <a:noFill/>
                </a:ln>
                <a:solidFill>
                  <a:schemeClr val="bg1"/>
                </a:solidFill>
                <a:effectLst>
                  <a:outerShdw blurRad="38100" dist="63500" dir="2700000" algn="tl">
                    <a:srgbClr val="000000">
                      <a:alpha val="88000"/>
                    </a:srgbClr>
                  </a:outerShdw>
                </a:effectLst>
                <a:uLnTx/>
                <a:uFillTx/>
                <a:latin typeface="+mn-lt"/>
                <a:ea typeface="+mn-ea"/>
                <a:cs typeface="+mn-cs"/>
              </a:rPr>
              <a:t> Materials </a:t>
            </a:r>
            <a:r>
              <a:rPr kumimoji="0" lang="ko-KR" altLang="en-US" sz="3200" b="1" i="0" u="none" strike="noStrike" kern="1200" cap="none" spc="0" normalizeH="0" noProof="0" dirty="0" smtClean="0">
                <a:ln>
                  <a:noFill/>
                </a:ln>
                <a:solidFill>
                  <a:schemeClr val="bg1"/>
                </a:solidFill>
                <a:effectLst>
                  <a:outerShdw blurRad="38100" dist="63500" dir="2700000" algn="tl">
                    <a:srgbClr val="000000">
                      <a:alpha val="88000"/>
                    </a:srgbClr>
                  </a:outerShdw>
                </a:effectLst>
                <a:uLnTx/>
                <a:uFillTx/>
                <a:latin typeface="+mn-lt"/>
                <a:ea typeface="+mn-ea"/>
                <a:cs typeface="+mn-cs"/>
              </a:rPr>
              <a:t>위험한 물질에는 가까이 가지 마세요</a:t>
            </a:r>
            <a:endParaRPr kumimoji="0" lang="en-US" sz="3200" b="1" i="0" u="none" strike="noStrike" kern="1200" cap="none" spc="0" normalizeH="0" baseline="0" noProof="0" dirty="0">
              <a:ln>
                <a:noFill/>
              </a:ln>
              <a:solidFill>
                <a:schemeClr val="bg1"/>
              </a:solidFill>
              <a:effectLst>
                <a:outerShdw blurRad="38100" dist="63500" dir="2700000" algn="tl">
                  <a:srgbClr val="000000">
                    <a:alpha val="88000"/>
                  </a:srgbClr>
                </a:outerShdw>
              </a:effectLst>
              <a:uLnTx/>
              <a:uFillTx/>
              <a:latin typeface="+mn-lt"/>
              <a:ea typeface="+mn-ea"/>
              <a:cs typeface="+mn-cs"/>
            </a:endParaRPr>
          </a:p>
        </p:txBody>
      </p:sp>
      <p:grpSp>
        <p:nvGrpSpPr>
          <p:cNvPr id="28" name="Group 4"/>
          <p:cNvGrpSpPr>
            <a:grpSpLocks/>
          </p:cNvGrpSpPr>
          <p:nvPr/>
        </p:nvGrpSpPr>
        <p:grpSpPr bwMode="auto">
          <a:xfrm>
            <a:off x="609600" y="1676400"/>
            <a:ext cx="7769225" cy="3932238"/>
            <a:chOff x="482" y="1104"/>
            <a:chExt cx="4894" cy="2477"/>
          </a:xfrm>
        </p:grpSpPr>
        <p:sp>
          <p:nvSpPr>
            <p:cNvPr id="29" name="AutoShape 5"/>
            <p:cNvSpPr>
              <a:spLocks noChangeAspect="1" noChangeArrowheads="1" noTextEdit="1"/>
            </p:cNvSpPr>
            <p:nvPr/>
          </p:nvSpPr>
          <p:spPr bwMode="auto">
            <a:xfrm>
              <a:off x="482" y="1104"/>
              <a:ext cx="4894" cy="2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30" name="Group 6"/>
            <p:cNvGrpSpPr>
              <a:grpSpLocks/>
            </p:cNvGrpSpPr>
            <p:nvPr/>
          </p:nvGrpSpPr>
          <p:grpSpPr bwMode="auto">
            <a:xfrm>
              <a:off x="561" y="1602"/>
              <a:ext cx="4702" cy="1510"/>
              <a:chOff x="561" y="1602"/>
              <a:chExt cx="4702" cy="1510"/>
            </a:xfrm>
          </p:grpSpPr>
          <p:pic>
            <p:nvPicPr>
              <p:cNvPr id="57" name="Picture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71" y="1623"/>
                <a:ext cx="711"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48" y="1613"/>
                <a:ext cx="711"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88" y="1602"/>
                <a:ext cx="712"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1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381" y="1602"/>
                <a:ext cx="711"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1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75" y="1602"/>
                <a:ext cx="711"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2" name="Group 12"/>
              <p:cNvGrpSpPr>
                <a:grpSpLocks/>
              </p:cNvGrpSpPr>
              <p:nvPr/>
            </p:nvGrpSpPr>
            <p:grpSpPr bwMode="auto">
              <a:xfrm>
                <a:off x="561" y="2390"/>
                <a:ext cx="4702" cy="722"/>
                <a:chOff x="561" y="2390"/>
                <a:chExt cx="4702" cy="722"/>
              </a:xfrm>
            </p:grpSpPr>
            <p:pic>
              <p:nvPicPr>
                <p:cNvPr id="63" name="Picture 1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61" y="2390"/>
                  <a:ext cx="712"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1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338" y="2390"/>
                  <a:ext cx="711"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1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179" y="2400"/>
                  <a:ext cx="711"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16"/>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978" y="2390"/>
                  <a:ext cx="711"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17"/>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765" y="2390"/>
                  <a:ext cx="711"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18"/>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552" y="2400"/>
                  <a:ext cx="711"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31" name="Rectangle 19"/>
            <p:cNvSpPr>
              <a:spLocks noChangeArrowheads="1"/>
            </p:cNvSpPr>
            <p:nvPr/>
          </p:nvSpPr>
          <p:spPr bwMode="auto">
            <a:xfrm>
              <a:off x="896" y="1269"/>
              <a:ext cx="864"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32" name="Rectangle 20"/>
            <p:cNvSpPr>
              <a:spLocks noChangeArrowheads="1"/>
            </p:cNvSpPr>
            <p:nvPr/>
          </p:nvSpPr>
          <p:spPr bwMode="auto">
            <a:xfrm>
              <a:off x="1088" y="1333"/>
              <a:ext cx="4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Orange</a:t>
              </a:r>
            </a:p>
          </p:txBody>
        </p:sp>
        <p:sp>
          <p:nvSpPr>
            <p:cNvPr id="33" name="Rectangle 21"/>
            <p:cNvSpPr>
              <a:spLocks noChangeArrowheads="1"/>
            </p:cNvSpPr>
            <p:nvPr/>
          </p:nvSpPr>
          <p:spPr bwMode="auto">
            <a:xfrm>
              <a:off x="1672" y="1269"/>
              <a:ext cx="865"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34" name="Rectangle 22"/>
            <p:cNvSpPr>
              <a:spLocks noChangeArrowheads="1"/>
            </p:cNvSpPr>
            <p:nvPr/>
          </p:nvSpPr>
          <p:spPr bwMode="auto">
            <a:xfrm>
              <a:off x="1972" y="1333"/>
              <a:ext cx="26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Red</a:t>
              </a:r>
            </a:p>
          </p:txBody>
        </p:sp>
        <p:sp>
          <p:nvSpPr>
            <p:cNvPr id="35" name="Rectangle 23"/>
            <p:cNvSpPr>
              <a:spLocks noChangeArrowheads="1"/>
            </p:cNvSpPr>
            <p:nvPr/>
          </p:nvSpPr>
          <p:spPr bwMode="auto">
            <a:xfrm>
              <a:off x="2524" y="1280"/>
              <a:ext cx="865"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36" name="Rectangle 24"/>
            <p:cNvSpPr>
              <a:spLocks noChangeArrowheads="1"/>
            </p:cNvSpPr>
            <p:nvPr/>
          </p:nvSpPr>
          <p:spPr bwMode="auto">
            <a:xfrm>
              <a:off x="2773" y="1343"/>
              <a:ext cx="3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White</a:t>
              </a:r>
            </a:p>
          </p:txBody>
        </p:sp>
        <p:sp>
          <p:nvSpPr>
            <p:cNvPr id="37" name="Rectangle 25"/>
            <p:cNvSpPr>
              <a:spLocks noChangeArrowheads="1"/>
            </p:cNvSpPr>
            <p:nvPr/>
          </p:nvSpPr>
          <p:spPr bwMode="auto">
            <a:xfrm>
              <a:off x="3301" y="1280"/>
              <a:ext cx="865"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38" name="Rectangle 26"/>
            <p:cNvSpPr>
              <a:spLocks noChangeArrowheads="1"/>
            </p:cNvSpPr>
            <p:nvPr/>
          </p:nvSpPr>
          <p:spPr bwMode="auto">
            <a:xfrm>
              <a:off x="3601" y="1343"/>
              <a:ext cx="26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Red</a:t>
              </a:r>
            </a:p>
          </p:txBody>
        </p:sp>
        <p:sp>
          <p:nvSpPr>
            <p:cNvPr id="39" name="Rectangle 27"/>
            <p:cNvSpPr>
              <a:spLocks noChangeArrowheads="1"/>
            </p:cNvSpPr>
            <p:nvPr/>
          </p:nvSpPr>
          <p:spPr bwMode="auto">
            <a:xfrm>
              <a:off x="4099" y="1108"/>
              <a:ext cx="865"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40" name="Rectangle 28"/>
            <p:cNvSpPr>
              <a:spLocks noChangeArrowheads="1"/>
            </p:cNvSpPr>
            <p:nvPr/>
          </p:nvSpPr>
          <p:spPr bwMode="auto">
            <a:xfrm>
              <a:off x="4331" y="1171"/>
              <a:ext cx="40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Red &amp;</a:t>
              </a:r>
            </a:p>
          </p:txBody>
        </p:sp>
        <p:sp>
          <p:nvSpPr>
            <p:cNvPr id="41" name="Rectangle 29"/>
            <p:cNvSpPr>
              <a:spLocks noChangeArrowheads="1"/>
            </p:cNvSpPr>
            <p:nvPr/>
          </p:nvSpPr>
          <p:spPr bwMode="auto">
            <a:xfrm>
              <a:off x="4348" y="1343"/>
              <a:ext cx="3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White</a:t>
              </a:r>
            </a:p>
          </p:txBody>
        </p:sp>
        <p:sp>
          <p:nvSpPr>
            <p:cNvPr id="42" name="Rectangle 30"/>
            <p:cNvSpPr>
              <a:spLocks noChangeArrowheads="1"/>
            </p:cNvSpPr>
            <p:nvPr/>
          </p:nvSpPr>
          <p:spPr bwMode="auto">
            <a:xfrm>
              <a:off x="486" y="3128"/>
              <a:ext cx="864"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43" name="Rectangle 31"/>
            <p:cNvSpPr>
              <a:spLocks noChangeArrowheads="1"/>
            </p:cNvSpPr>
            <p:nvPr/>
          </p:nvSpPr>
          <p:spPr bwMode="auto">
            <a:xfrm>
              <a:off x="718" y="3191"/>
              <a:ext cx="40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Red &amp;</a:t>
              </a:r>
            </a:p>
          </p:txBody>
        </p:sp>
        <p:sp>
          <p:nvSpPr>
            <p:cNvPr id="44" name="Rectangle 32"/>
            <p:cNvSpPr>
              <a:spLocks noChangeArrowheads="1"/>
            </p:cNvSpPr>
            <p:nvPr/>
          </p:nvSpPr>
          <p:spPr bwMode="auto">
            <a:xfrm>
              <a:off x="734" y="3364"/>
              <a:ext cx="3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dirty="0">
                  <a:solidFill>
                    <a:srgbClr val="000099"/>
                  </a:solidFill>
                </a:rPr>
                <a:t>White</a:t>
              </a:r>
            </a:p>
          </p:txBody>
        </p:sp>
        <p:sp>
          <p:nvSpPr>
            <p:cNvPr id="45" name="Rectangle 33"/>
            <p:cNvSpPr>
              <a:spLocks noChangeArrowheads="1"/>
            </p:cNvSpPr>
            <p:nvPr/>
          </p:nvSpPr>
          <p:spPr bwMode="auto">
            <a:xfrm>
              <a:off x="1252" y="3124"/>
              <a:ext cx="864"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46" name="Rectangle 34"/>
            <p:cNvSpPr>
              <a:spLocks noChangeArrowheads="1"/>
            </p:cNvSpPr>
            <p:nvPr/>
          </p:nvSpPr>
          <p:spPr bwMode="auto">
            <a:xfrm>
              <a:off x="1539" y="3188"/>
              <a:ext cx="28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Blue</a:t>
              </a:r>
            </a:p>
          </p:txBody>
        </p:sp>
        <p:sp>
          <p:nvSpPr>
            <p:cNvPr id="47" name="Rectangle 35"/>
            <p:cNvSpPr>
              <a:spLocks noChangeArrowheads="1"/>
            </p:cNvSpPr>
            <p:nvPr/>
          </p:nvSpPr>
          <p:spPr bwMode="auto">
            <a:xfrm>
              <a:off x="2104" y="3124"/>
              <a:ext cx="865"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48" name="Rectangle 36"/>
            <p:cNvSpPr>
              <a:spLocks noChangeArrowheads="1"/>
            </p:cNvSpPr>
            <p:nvPr/>
          </p:nvSpPr>
          <p:spPr bwMode="auto">
            <a:xfrm>
              <a:off x="2323" y="3188"/>
              <a:ext cx="4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Yellow</a:t>
              </a:r>
            </a:p>
          </p:txBody>
        </p:sp>
        <p:sp>
          <p:nvSpPr>
            <p:cNvPr id="49" name="Rectangle 37"/>
            <p:cNvSpPr>
              <a:spLocks noChangeArrowheads="1"/>
            </p:cNvSpPr>
            <p:nvPr/>
          </p:nvSpPr>
          <p:spPr bwMode="auto">
            <a:xfrm>
              <a:off x="2870" y="3121"/>
              <a:ext cx="86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50" name="Rectangle 38"/>
            <p:cNvSpPr>
              <a:spLocks noChangeArrowheads="1"/>
            </p:cNvSpPr>
            <p:nvPr/>
          </p:nvSpPr>
          <p:spPr bwMode="auto">
            <a:xfrm>
              <a:off x="3118" y="3184"/>
              <a:ext cx="3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White</a:t>
              </a:r>
            </a:p>
          </p:txBody>
        </p:sp>
        <p:sp>
          <p:nvSpPr>
            <p:cNvPr id="51" name="Rectangle 39"/>
            <p:cNvSpPr>
              <a:spLocks noChangeArrowheads="1"/>
            </p:cNvSpPr>
            <p:nvPr/>
          </p:nvSpPr>
          <p:spPr bwMode="auto">
            <a:xfrm>
              <a:off x="3743" y="3128"/>
              <a:ext cx="865"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52" name="Rectangle 40"/>
            <p:cNvSpPr>
              <a:spLocks noChangeArrowheads="1"/>
            </p:cNvSpPr>
            <p:nvPr/>
          </p:nvSpPr>
          <p:spPr bwMode="auto">
            <a:xfrm>
              <a:off x="3896" y="3191"/>
              <a:ext cx="56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Yellow &amp;</a:t>
              </a:r>
            </a:p>
          </p:txBody>
        </p:sp>
        <p:sp>
          <p:nvSpPr>
            <p:cNvPr id="53" name="Rectangle 41"/>
            <p:cNvSpPr>
              <a:spLocks noChangeArrowheads="1"/>
            </p:cNvSpPr>
            <p:nvPr/>
          </p:nvSpPr>
          <p:spPr bwMode="auto">
            <a:xfrm>
              <a:off x="3992" y="3364"/>
              <a:ext cx="3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White</a:t>
              </a:r>
            </a:p>
          </p:txBody>
        </p:sp>
        <p:sp>
          <p:nvSpPr>
            <p:cNvPr id="54" name="Rectangle 42"/>
            <p:cNvSpPr>
              <a:spLocks noChangeArrowheads="1"/>
            </p:cNvSpPr>
            <p:nvPr/>
          </p:nvSpPr>
          <p:spPr bwMode="auto">
            <a:xfrm>
              <a:off x="4509" y="3124"/>
              <a:ext cx="865"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sz="2400" b="0">
                <a:latin typeface="Times" pitchFamily="18" charset="0"/>
              </a:endParaRPr>
            </a:p>
          </p:txBody>
        </p:sp>
        <p:sp>
          <p:nvSpPr>
            <p:cNvPr id="55" name="Rectangle 43"/>
            <p:cNvSpPr>
              <a:spLocks noChangeArrowheads="1"/>
            </p:cNvSpPr>
            <p:nvPr/>
          </p:nvSpPr>
          <p:spPr bwMode="auto">
            <a:xfrm>
              <a:off x="4698" y="3188"/>
              <a:ext cx="48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Black &amp;</a:t>
              </a:r>
            </a:p>
          </p:txBody>
        </p:sp>
        <p:sp>
          <p:nvSpPr>
            <p:cNvPr id="56" name="Rectangle 44"/>
            <p:cNvSpPr>
              <a:spLocks noChangeArrowheads="1"/>
            </p:cNvSpPr>
            <p:nvPr/>
          </p:nvSpPr>
          <p:spPr bwMode="auto">
            <a:xfrm>
              <a:off x="4758" y="3360"/>
              <a:ext cx="3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0">
                  <a:solidFill>
                    <a:srgbClr val="000099"/>
                  </a:solidFill>
                </a:rPr>
                <a:t>White</a:t>
              </a: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a:t>
            </a:r>
            <a:r>
              <a:rPr lang="ko-KR" altLang="en-US" dirty="0" smtClean="0"/>
              <a:t>웹 포탈</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smtClean="0"/>
              <a:t>www.idrn.info</a:t>
            </a:r>
            <a:endParaRPr lang="en-US" dirty="0"/>
          </a:p>
        </p:txBody>
      </p:sp>
      <p:pic>
        <p:nvPicPr>
          <p:cNvPr id="1024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858933"/>
            <a:ext cx="7543800" cy="51125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620882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a:bodyPr>
          <a:lstStyle/>
          <a:p>
            <a:r>
              <a:rPr lang="ko-KR" altLang="en-US" sz="4400" dirty="0" smtClean="0"/>
              <a:t>화재진압기초</a:t>
            </a:r>
            <a:endParaRPr lang="en-US" sz="4400" dirty="0"/>
          </a:p>
        </p:txBody>
      </p:sp>
      <p:sp>
        <p:nvSpPr>
          <p:cNvPr id="3" name="Text Placeholder 2"/>
          <p:cNvSpPr>
            <a:spLocks noGrp="1"/>
          </p:cNvSpPr>
          <p:nvPr>
            <p:ph type="body" sz="quarter" idx="11"/>
          </p:nvPr>
        </p:nvSpPr>
        <p:spPr>
          <a:xfrm>
            <a:off x="1371600" y="1099458"/>
            <a:ext cx="6400800" cy="482600"/>
          </a:xfrm>
        </p:spPr>
        <p:txBody>
          <a:bodyPr>
            <a:normAutofit fontScale="85000" lnSpcReduction="20000"/>
          </a:bodyPr>
          <a:lstStyle/>
          <a:p>
            <a:r>
              <a:rPr lang="ko-KR" altLang="en-US" dirty="0" smtClean="0"/>
              <a:t>독성물질</a:t>
            </a:r>
            <a:endParaRPr lang="en-US" dirty="0"/>
          </a:p>
        </p:txBody>
      </p:sp>
      <p:sp>
        <p:nvSpPr>
          <p:cNvPr id="4" name="Text Placeholder 3"/>
          <p:cNvSpPr>
            <a:spLocks noGrp="1"/>
          </p:cNvSpPr>
          <p:nvPr>
            <p:ph type="body" sz="quarter" idx="12"/>
          </p:nvPr>
        </p:nvSpPr>
        <p:spPr>
          <a:xfrm>
            <a:off x="1371600" y="3429000"/>
            <a:ext cx="1524000" cy="469900"/>
          </a:xfrm>
        </p:spPr>
        <p:txBody>
          <a:bodyPr>
            <a:normAutofit fontScale="70000" lnSpcReduction="20000"/>
          </a:bodyPr>
          <a:lstStyle/>
          <a:p>
            <a:pPr>
              <a:buNone/>
            </a:pPr>
            <a:r>
              <a:rPr lang="en-US" sz="2000" dirty="0" smtClean="0"/>
              <a:t>C – Corrosive </a:t>
            </a:r>
            <a:r>
              <a:rPr lang="ko-KR" altLang="en-US" sz="2000" dirty="0" err="1" smtClean="0"/>
              <a:t>부식성</a:t>
            </a:r>
            <a:endParaRPr lang="en-US" sz="2000" dirty="0" smtClean="0"/>
          </a:p>
          <a:p>
            <a:pPr lvl="1"/>
            <a:endParaRPr lang="en-US" sz="2000" dirty="0" smtClean="0"/>
          </a:p>
          <a:p>
            <a:pPr lvl="1"/>
            <a:endParaRPr lang="en-US" sz="2000" dirty="0" smtClean="0"/>
          </a:p>
          <a:p>
            <a:endParaRPr lang="en-US" sz="2400"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72418" name="AutoShape 2"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0" name="AutoShape 4"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 name="Picture 11" descr="100px-Hazard_C.svg.png"/>
          <p:cNvPicPr>
            <a:picLocks noChangeAspect="1"/>
          </p:cNvPicPr>
          <p:nvPr/>
        </p:nvPicPr>
        <p:blipFill>
          <a:blip r:embed="rId2" cstate="email"/>
          <a:stretch>
            <a:fillRect/>
          </a:stretch>
        </p:blipFill>
        <p:spPr>
          <a:xfrm>
            <a:off x="1371600" y="1676400"/>
            <a:ext cx="1600200" cy="1600200"/>
          </a:xfrm>
          <a:prstGeom prst="rect">
            <a:avLst/>
          </a:prstGeom>
        </p:spPr>
      </p:pic>
      <p:sp>
        <p:nvSpPr>
          <p:cNvPr id="572422" name="AutoShape 6"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4" name="AutoShape 8"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6" name="AutoShape 10"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 name="Picture 15" descr="100px-Hazard_E.svg.png"/>
          <p:cNvPicPr>
            <a:picLocks noChangeAspect="1"/>
          </p:cNvPicPr>
          <p:nvPr/>
        </p:nvPicPr>
        <p:blipFill>
          <a:blip r:embed="rId3" cstate="email"/>
          <a:stretch>
            <a:fillRect/>
          </a:stretch>
        </p:blipFill>
        <p:spPr>
          <a:xfrm>
            <a:off x="3810000" y="1676400"/>
            <a:ext cx="1600200" cy="1600200"/>
          </a:xfrm>
          <a:prstGeom prst="rect">
            <a:avLst/>
          </a:prstGeom>
        </p:spPr>
      </p:pic>
      <p:pic>
        <p:nvPicPr>
          <p:cNvPr id="17" name="Picture 16" descr="100px-Hazard_F.svg.png"/>
          <p:cNvPicPr>
            <a:picLocks noChangeAspect="1"/>
          </p:cNvPicPr>
          <p:nvPr/>
        </p:nvPicPr>
        <p:blipFill>
          <a:blip r:embed="rId4" cstate="email"/>
          <a:stretch>
            <a:fillRect/>
          </a:stretch>
        </p:blipFill>
        <p:spPr>
          <a:xfrm>
            <a:off x="6248400" y="1676400"/>
            <a:ext cx="1600200" cy="1600200"/>
          </a:xfrm>
          <a:prstGeom prst="rect">
            <a:avLst/>
          </a:prstGeom>
        </p:spPr>
      </p:pic>
      <p:pic>
        <p:nvPicPr>
          <p:cNvPr id="18" name="Picture 17" descr="100px-Hazard_N.svg.png"/>
          <p:cNvPicPr>
            <a:picLocks noChangeAspect="1"/>
          </p:cNvPicPr>
          <p:nvPr/>
        </p:nvPicPr>
        <p:blipFill>
          <a:blip r:embed="rId5" cstate="email"/>
          <a:stretch>
            <a:fillRect/>
          </a:stretch>
        </p:blipFill>
        <p:spPr>
          <a:xfrm>
            <a:off x="1371600" y="4038600"/>
            <a:ext cx="1600200" cy="1600200"/>
          </a:xfrm>
          <a:prstGeom prst="rect">
            <a:avLst/>
          </a:prstGeom>
        </p:spPr>
      </p:pic>
      <p:pic>
        <p:nvPicPr>
          <p:cNvPr id="19" name="Picture 18" descr="100px-Hazard_O.svg.png"/>
          <p:cNvPicPr>
            <a:picLocks noChangeAspect="1"/>
          </p:cNvPicPr>
          <p:nvPr/>
        </p:nvPicPr>
        <p:blipFill>
          <a:blip r:embed="rId6" cstate="email"/>
          <a:stretch>
            <a:fillRect/>
          </a:stretch>
        </p:blipFill>
        <p:spPr>
          <a:xfrm>
            <a:off x="6248400" y="4038600"/>
            <a:ext cx="1600200" cy="1600200"/>
          </a:xfrm>
          <a:prstGeom prst="rect">
            <a:avLst/>
          </a:prstGeom>
        </p:spPr>
      </p:pic>
      <p:pic>
        <p:nvPicPr>
          <p:cNvPr id="20" name="Picture 19" descr="100px-Hazard_T.svg.png"/>
          <p:cNvPicPr>
            <a:picLocks noChangeAspect="1"/>
          </p:cNvPicPr>
          <p:nvPr/>
        </p:nvPicPr>
        <p:blipFill>
          <a:blip r:embed="rId7" cstate="email"/>
          <a:stretch>
            <a:fillRect/>
          </a:stretch>
        </p:blipFill>
        <p:spPr>
          <a:xfrm>
            <a:off x="3810000" y="4038600"/>
            <a:ext cx="1600200" cy="1600200"/>
          </a:xfrm>
          <a:prstGeom prst="rect">
            <a:avLst/>
          </a:prstGeom>
        </p:spPr>
      </p:pic>
      <p:sp>
        <p:nvSpPr>
          <p:cNvPr id="21" name="Text Placeholder 3"/>
          <p:cNvSpPr txBox="1">
            <a:spLocks/>
          </p:cNvSpPr>
          <p:nvPr/>
        </p:nvSpPr>
        <p:spPr>
          <a:xfrm>
            <a:off x="3810000" y="3429000"/>
            <a:ext cx="1524000" cy="4699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E – Explosive </a:t>
            </a:r>
            <a:r>
              <a:rPr kumimoji="0" lang="ko-KR" altLang="en-US" sz="2000" b="1" i="0" u="none" strike="noStrike" kern="1200" cap="none" spc="0" normalizeH="0" baseline="0" noProof="0" dirty="0" err="1" smtClean="0">
                <a:ln>
                  <a:noFill/>
                </a:ln>
                <a:solidFill>
                  <a:schemeClr val="bg1"/>
                </a:solidFill>
                <a:effectLst>
                  <a:outerShdw blurRad="50800" dist="63500" dir="5400000" algn="ctr" rotWithShape="0">
                    <a:schemeClr val="tx1"/>
                  </a:outerShdw>
                </a:effectLst>
                <a:uLnTx/>
                <a:uFillTx/>
                <a:latin typeface="+mn-lt"/>
                <a:ea typeface="+mn-ea"/>
                <a:cs typeface="+mn-cs"/>
              </a:rPr>
              <a:t>폭발성</a:t>
            </a: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p:txBody>
      </p:sp>
      <p:sp>
        <p:nvSpPr>
          <p:cNvPr id="22" name="Text Placeholder 3"/>
          <p:cNvSpPr txBox="1">
            <a:spLocks/>
          </p:cNvSpPr>
          <p:nvPr/>
        </p:nvSpPr>
        <p:spPr>
          <a:xfrm>
            <a:off x="6248400" y="3429000"/>
            <a:ext cx="1524000" cy="4699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vert="horz" lIns="45720" tIns="45720" rIns="4572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000" b="1" dirty="0" smtClean="0">
                <a:solidFill>
                  <a:schemeClr val="bg1"/>
                </a:solidFill>
                <a:effectLst>
                  <a:outerShdw blurRad="50800" dist="63500" dir="5400000" algn="ctr" rotWithShape="0">
                    <a:schemeClr val="tx1"/>
                  </a:outerShdw>
                </a:effectLst>
              </a:rPr>
              <a:t>F</a:t>
            </a:r>
            <a:r>
              <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 – Flammable </a:t>
            </a:r>
            <a:r>
              <a:rPr kumimoji="0" lang="ko-KR" alt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가연성</a:t>
            </a: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lvl="1" indent="-285750">
              <a:spcBef>
                <a:spcPct val="20000"/>
              </a:spcBef>
              <a:buFont typeface="Arial" pitchFamily="34" charset="0"/>
              <a:buChar char="–"/>
            </a:pPr>
            <a:endParaRPr lang="en-US" sz="2000" dirty="0" smtClean="0"/>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p:txBody>
      </p:sp>
      <p:sp>
        <p:nvSpPr>
          <p:cNvPr id="24" name="Text Placeholder 3"/>
          <p:cNvSpPr txBox="1">
            <a:spLocks/>
          </p:cNvSpPr>
          <p:nvPr/>
        </p:nvSpPr>
        <p:spPr>
          <a:xfrm>
            <a:off x="6277428" y="5763986"/>
            <a:ext cx="1524000" cy="4699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vert="horz" lIns="45720" tIns="45720" rIns="4572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000" b="1" dirty="0" smtClean="0">
                <a:solidFill>
                  <a:schemeClr val="bg1"/>
                </a:solidFill>
                <a:effectLst>
                  <a:outerShdw blurRad="50800" dist="63500" dir="5400000" algn="ctr" rotWithShape="0">
                    <a:schemeClr val="tx1"/>
                  </a:outerShdw>
                </a:effectLst>
              </a:rPr>
              <a:t>O – Oxidizing </a:t>
            </a:r>
            <a:r>
              <a:rPr lang="ko-KR" altLang="en-US" sz="2000" b="1" dirty="0" err="1" smtClean="0">
                <a:solidFill>
                  <a:schemeClr val="bg1"/>
                </a:solidFill>
                <a:effectLst>
                  <a:outerShdw blurRad="50800" dist="63500" dir="5400000" algn="ctr" rotWithShape="0">
                    <a:schemeClr val="tx1"/>
                  </a:outerShdw>
                </a:effectLst>
              </a:rPr>
              <a:t>산화성</a:t>
            </a: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lvl="1" indent="-285750">
              <a:spcBef>
                <a:spcPct val="20000"/>
              </a:spcBef>
              <a:buFont typeface="Arial" pitchFamily="34" charset="0"/>
              <a:buChar char="–"/>
            </a:pPr>
            <a:endParaRPr lang="en-US" sz="2000" dirty="0" smtClean="0"/>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p:txBody>
      </p:sp>
      <p:sp>
        <p:nvSpPr>
          <p:cNvPr id="25" name="Text Placeholder 3"/>
          <p:cNvSpPr txBox="1">
            <a:spLocks/>
          </p:cNvSpPr>
          <p:nvPr/>
        </p:nvSpPr>
        <p:spPr>
          <a:xfrm>
            <a:off x="3839028" y="5758542"/>
            <a:ext cx="1524000" cy="4699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T – Toxic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altLang="ko-KR" sz="2000" b="1" dirty="0" smtClean="0">
                <a:solidFill>
                  <a:schemeClr val="bg1"/>
                </a:solidFill>
                <a:effectLst>
                  <a:outerShdw blurRad="50800" dist="63500" dir="5400000" algn="ctr" rotWithShape="0">
                    <a:schemeClr val="tx1"/>
                  </a:outerShdw>
                </a:effectLst>
              </a:rPr>
              <a:t>           </a:t>
            </a:r>
            <a:r>
              <a:rPr kumimoji="0" lang="ko-KR" alt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유독성</a:t>
            </a: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p:txBody>
      </p:sp>
      <p:sp>
        <p:nvSpPr>
          <p:cNvPr id="26" name="Text Placeholder 3"/>
          <p:cNvSpPr txBox="1">
            <a:spLocks/>
          </p:cNvSpPr>
          <p:nvPr/>
        </p:nvSpPr>
        <p:spPr>
          <a:xfrm>
            <a:off x="1447800" y="5744028"/>
            <a:ext cx="1524000" cy="4699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N – </a:t>
            </a:r>
            <a:r>
              <a:rPr kumimoji="0" lang="en-US" sz="2000" b="1" i="0" u="none" strike="noStrike" kern="1200" cap="none" spc="0" normalizeH="0" baseline="0" noProof="0" dirty="0" err="1" smtClean="0">
                <a:ln>
                  <a:noFill/>
                </a:ln>
                <a:solidFill>
                  <a:schemeClr val="bg1"/>
                </a:solidFill>
                <a:effectLst>
                  <a:outerShdw blurRad="50800" dist="63500" dir="5400000" algn="ctr" rotWithShape="0">
                    <a:schemeClr val="tx1"/>
                  </a:outerShdw>
                </a:effectLst>
                <a:uLnTx/>
                <a:uFillTx/>
                <a:latin typeface="+mn-lt"/>
                <a:ea typeface="+mn-ea"/>
                <a:cs typeface="+mn-cs"/>
              </a:rPr>
              <a:t>Enviro</a:t>
            </a:r>
            <a:r>
              <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 </a:t>
            </a:r>
            <a:r>
              <a:rPr kumimoji="0" lang="ko-KR" alt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rPr>
              <a:t>환경피해</a:t>
            </a: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1" i="0" u="none" strike="noStrike" kern="1200" cap="none" spc="0" normalizeH="0" baseline="0" noProof="0" dirty="0" smtClean="0">
              <a:ln>
                <a:noFill/>
              </a:ln>
              <a:solidFill>
                <a:schemeClr val="bg1"/>
              </a:solidFill>
              <a:effectLst>
                <a:outerShdw blurRad="50800" dist="63500" dir="5400000" algn="ctr" rotWithShape="0">
                  <a:schemeClr val="tx1"/>
                </a:outerShdw>
              </a:effectLst>
              <a:uLnTx/>
              <a:uFillTx/>
              <a:latin typeface="+mn-lt"/>
              <a:ea typeface="+mn-ea"/>
              <a:cs typeface="+mn-cs"/>
            </a:endParaRPr>
          </a:p>
        </p:txBody>
      </p:sp>
      <p:sp>
        <p:nvSpPr>
          <p:cNvPr id="27" name="Text Placeholder 2"/>
          <p:cNvSpPr txBox="1">
            <a:spLocks/>
          </p:cNvSpPr>
          <p:nvPr/>
        </p:nvSpPr>
        <p:spPr>
          <a:xfrm>
            <a:off x="1447800" y="6375400"/>
            <a:ext cx="6400800" cy="482600"/>
          </a:xfrm>
          <a:prstGeom prst="roundRect">
            <a:avLst/>
          </a:prstGeom>
          <a:solidFill>
            <a:schemeClr val="tx2">
              <a:lumMod val="20000"/>
              <a:lumOff val="80000"/>
              <a:alpha val="17000"/>
            </a:schemeClr>
          </a:solidFill>
          <a:ln w="25400">
            <a:solidFill>
              <a:schemeClr val="bg1"/>
            </a:solidFill>
          </a:ln>
        </p:spPr>
        <p:txBody>
          <a:bodyPr vert="horz" lIns="45720" tIns="45720" rIns="45720" bIns="45720" rtlCol="0">
            <a:normAutofit fontScale="850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ko-KR" altLang="en-US" sz="3200" b="1" dirty="0" smtClean="0">
                <a:solidFill>
                  <a:schemeClr val="bg1"/>
                </a:solidFill>
                <a:effectLst>
                  <a:outerShdw blurRad="38100" dist="63500" dir="2700000" algn="tl">
                    <a:srgbClr val="000000">
                      <a:alpha val="88000"/>
                    </a:srgbClr>
                  </a:outerShdw>
                </a:effectLst>
              </a:rPr>
              <a:t>독성물질은 진압하려고 하지 말 것</a:t>
            </a:r>
            <a:endParaRPr kumimoji="0" lang="en-US" sz="3200" b="1" i="0" u="none" strike="noStrike" kern="1200" cap="none" spc="0" normalizeH="0" baseline="0" noProof="0" dirty="0">
              <a:ln>
                <a:noFill/>
              </a:ln>
              <a:solidFill>
                <a:schemeClr val="bg1"/>
              </a:solidFill>
              <a:effectLst>
                <a:outerShdw blurRad="38100" dist="63500" dir="2700000" algn="tl">
                  <a:srgbClr val="000000">
                    <a:alpha val="88000"/>
                  </a:srgb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0" y="1638300"/>
            <a:ext cx="4038600" cy="396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a:xfrm>
            <a:off x="1371600" y="76200"/>
            <a:ext cx="6400800" cy="914400"/>
          </a:xfrm>
        </p:spPr>
        <p:txBody>
          <a:bodyPr>
            <a:normAutofit/>
          </a:bodyPr>
          <a:lstStyle/>
          <a:p>
            <a:r>
              <a:rPr lang="ko-KR" altLang="en-US" sz="4400" dirty="0" smtClean="0"/>
              <a:t>화재진압기초</a:t>
            </a:r>
            <a:endParaRPr lang="en-US" sz="4400" dirty="0"/>
          </a:p>
        </p:txBody>
      </p:sp>
      <p:sp>
        <p:nvSpPr>
          <p:cNvPr id="3" name="Text Placeholder 2"/>
          <p:cNvSpPr>
            <a:spLocks noGrp="1"/>
          </p:cNvSpPr>
          <p:nvPr>
            <p:ph type="body" sz="quarter" idx="11"/>
          </p:nvPr>
        </p:nvSpPr>
        <p:spPr>
          <a:xfrm>
            <a:off x="1371600" y="1099458"/>
            <a:ext cx="6400800" cy="482600"/>
          </a:xfrm>
        </p:spPr>
        <p:txBody>
          <a:bodyPr>
            <a:normAutofit fontScale="85000" lnSpcReduction="20000"/>
          </a:bodyPr>
          <a:lstStyle/>
          <a:p>
            <a:r>
              <a:rPr lang="en-US" dirty="0" smtClean="0"/>
              <a:t>HAZMAT</a:t>
            </a:r>
            <a:endParaRPr lang="en-US"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72418" name="AutoShape 2"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0" name="AutoShape 4" descr="Hazard Symbol: C/Corr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2" name="AutoShape 6"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4" name="AutoShape 8"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72426" name="AutoShape 10" descr="Hazard Symbol: E/Explosi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7" name="Text Placeholder 2"/>
          <p:cNvSpPr txBox="1">
            <a:spLocks/>
          </p:cNvSpPr>
          <p:nvPr/>
        </p:nvSpPr>
        <p:spPr>
          <a:xfrm>
            <a:off x="1447800" y="6375400"/>
            <a:ext cx="6400800" cy="482600"/>
          </a:xfrm>
          <a:prstGeom prst="roundRect">
            <a:avLst/>
          </a:prstGeom>
          <a:solidFill>
            <a:schemeClr val="tx2">
              <a:lumMod val="20000"/>
              <a:lumOff val="80000"/>
              <a:alpha val="17000"/>
            </a:schemeClr>
          </a:solidFill>
          <a:ln w="25400">
            <a:solidFill>
              <a:schemeClr val="bg1"/>
            </a:solidFill>
          </a:ln>
        </p:spPr>
        <p:txBody>
          <a:bodyPr vert="horz" lIns="45720" tIns="45720" rIns="45720" bIns="45720" rtlCol="0">
            <a:normAutofit fontScale="85000" lnSpcReduction="20000"/>
          </a:bodyPr>
          <a:lstStyle/>
          <a:p>
            <a:pPr marL="342900" lvl="0" indent="-342900" algn="ctr">
              <a:spcBef>
                <a:spcPct val="20000"/>
              </a:spcBef>
              <a:defRPr/>
            </a:pPr>
            <a:r>
              <a:rPr lang="ko-KR" altLang="en-US" sz="3200" b="1" dirty="0" smtClean="0">
                <a:solidFill>
                  <a:schemeClr val="bg1"/>
                </a:solidFill>
                <a:effectLst>
                  <a:outerShdw blurRad="38100" dist="63500" dir="2700000" algn="tl">
                    <a:srgbClr val="000000">
                      <a:alpha val="88000"/>
                    </a:srgbClr>
                  </a:outerShdw>
                </a:effectLst>
              </a:rPr>
              <a:t>독성물질은 진압하려고 하지 말 것</a:t>
            </a:r>
            <a:endParaRPr lang="en-US" sz="3200" b="1" dirty="0">
              <a:solidFill>
                <a:schemeClr val="bg1"/>
              </a:solidFill>
              <a:effectLst>
                <a:outerShdw blurRad="38100" dist="63500" dir="2700000" algn="tl">
                  <a:srgbClr val="000000">
                    <a:alpha val="88000"/>
                  </a:srgbClr>
                </a:outerShdw>
              </a:effectLst>
            </a:endParaRPr>
          </a:p>
        </p:txBody>
      </p:sp>
      <p:pic>
        <p:nvPicPr>
          <p:cNvPr id="38195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8613" y="925513"/>
            <a:ext cx="8486775" cy="478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4747069"/>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도시수색과 구조</a:t>
            </a:r>
            <a:endParaRPr lang="en-US" sz="4400" dirty="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62500" lnSpcReduction="20000"/>
          </a:bodyPr>
          <a:lstStyle/>
          <a:p>
            <a:endParaRPr lang="en-US" altLang="ko-KR" dirty="0" smtClean="0"/>
          </a:p>
          <a:p>
            <a:r>
              <a:rPr lang="ko-KR" altLang="en-US" dirty="0" smtClean="0"/>
              <a:t>도시수색과 구조</a:t>
            </a:r>
            <a:endParaRPr lang="en-US" dirty="0" smtClean="0"/>
          </a:p>
          <a:p>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ko-KR" altLang="en-US" dirty="0" smtClean="0"/>
              <a:t>정    의</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en-US" i="1" dirty="0" smtClean="0"/>
              <a:t>USAR(</a:t>
            </a:r>
            <a:r>
              <a:rPr lang="ko-KR" altLang="en-US" i="1" dirty="0" smtClean="0"/>
              <a:t>도시수색과 구조</a:t>
            </a:r>
            <a:r>
              <a:rPr lang="en-US" altLang="ko-KR" i="1" dirty="0" smtClean="0"/>
              <a:t>)</a:t>
            </a:r>
            <a:r>
              <a:rPr lang="ko-KR" altLang="en-US" i="1" dirty="0" smtClean="0"/>
              <a:t>은  지역에 대한  특화된 구조기술이며 건축물의 붕괴시 갇힌 사람들의 구조를 위한 것이다</a:t>
            </a:r>
            <a:r>
              <a:rPr lang="en-US" altLang="ko-KR" i="1" dirty="0" smtClean="0"/>
              <a:t>. </a:t>
            </a: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9218" name="Picture 2" descr="http://idfspokesperson.files.wordpress.com/2010/01/fixed31.jpg"/>
          <p:cNvPicPr>
            <a:picLocks noChangeAspect="1" noChangeArrowheads="1"/>
          </p:cNvPicPr>
          <p:nvPr/>
        </p:nvPicPr>
        <p:blipFill>
          <a:blip r:embed="rId2" cstate="email"/>
          <a:srcRect/>
          <a:stretch>
            <a:fillRect/>
          </a:stretch>
        </p:blipFill>
        <p:spPr bwMode="auto">
          <a:xfrm>
            <a:off x="5562600" y="1447799"/>
            <a:ext cx="3581400" cy="36924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도시수색과 구조</a:t>
            </a:r>
            <a:endParaRPr lang="en-US" sz="4400" dirty="0"/>
          </a:p>
        </p:txBody>
      </p:sp>
      <p:sp>
        <p:nvSpPr>
          <p:cNvPr id="3" name="Text Placeholder 2"/>
          <p:cNvSpPr>
            <a:spLocks noGrp="1"/>
          </p:cNvSpPr>
          <p:nvPr>
            <p:ph type="body" sz="quarter" idx="11"/>
          </p:nvPr>
        </p:nvSpPr>
        <p:spPr>
          <a:xfrm>
            <a:off x="304800" y="1422400"/>
            <a:ext cx="4953000" cy="685800"/>
          </a:xfrm>
        </p:spPr>
        <p:txBody>
          <a:bodyPr/>
          <a:lstStyle/>
          <a:p>
            <a:r>
              <a:rPr lang="ko-KR" altLang="en-US" dirty="0" smtClean="0"/>
              <a:t>운영 규칙</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85000" lnSpcReduction="10000"/>
          </a:bodyPr>
          <a:lstStyle/>
          <a:p>
            <a:r>
              <a:rPr lang="ko-KR" altLang="en-US" dirty="0" smtClean="0"/>
              <a:t>구조자의 안전에 우선적인 관심을 갖는다</a:t>
            </a:r>
            <a:r>
              <a:rPr lang="en-US" altLang="ko-KR" dirty="0" smtClean="0"/>
              <a:t>. </a:t>
            </a:r>
            <a:endParaRPr lang="en-US" dirty="0" smtClean="0"/>
          </a:p>
          <a:p>
            <a:r>
              <a:rPr lang="ko-KR" altLang="en-US" dirty="0" smtClean="0"/>
              <a:t>동료 시스템을 이용한다 </a:t>
            </a:r>
            <a:endParaRPr lang="en-US" dirty="0" smtClean="0"/>
          </a:p>
          <a:p>
            <a:r>
              <a:rPr lang="ko-KR" altLang="en-US" dirty="0" smtClean="0"/>
              <a:t> 위험 요소에 민감해야 한다</a:t>
            </a:r>
            <a:endParaRPr lang="en-US" dirty="0" smtClean="0"/>
          </a:p>
          <a:p>
            <a:pPr lvl="1"/>
            <a:r>
              <a:rPr lang="ko-KR" altLang="en-US" dirty="0" smtClean="0"/>
              <a:t>불안정한 상태</a:t>
            </a:r>
            <a:endParaRPr lang="en-US" dirty="0" smtClean="0"/>
          </a:p>
          <a:p>
            <a:pPr lvl="1"/>
            <a:r>
              <a:rPr lang="ko-KR" altLang="en-US" dirty="0" smtClean="0"/>
              <a:t>가스</a:t>
            </a:r>
            <a:endParaRPr lang="en-US" dirty="0" smtClean="0"/>
          </a:p>
          <a:p>
            <a:pPr lvl="1"/>
            <a:r>
              <a:rPr lang="ko-KR" altLang="en-US" dirty="0" smtClean="0"/>
              <a:t>전기</a:t>
            </a:r>
            <a:endParaRPr lang="en-US" dirty="0" smtClean="0"/>
          </a:p>
          <a:p>
            <a:r>
              <a:rPr lang="ko-KR" altLang="en-US" dirty="0" smtClean="0"/>
              <a:t>보호장구를 사용한다</a:t>
            </a:r>
            <a:endParaRPr lang="en-US" altLang="ko-KR" dirty="0" smtClean="0"/>
          </a:p>
          <a:p>
            <a:pPr>
              <a:buNone/>
            </a:pPr>
            <a:r>
              <a:rPr lang="en-US" altLang="ko-KR" dirty="0" smtClean="0"/>
              <a:t>	 - </a:t>
            </a:r>
            <a:r>
              <a:rPr lang="ko-KR" altLang="en-US" dirty="0" smtClean="0"/>
              <a:t>마스크</a:t>
            </a:r>
            <a:r>
              <a:rPr lang="en-US" altLang="ko-KR" dirty="0" smtClean="0"/>
              <a:t>, </a:t>
            </a:r>
            <a:r>
              <a:rPr lang="ko-KR" altLang="en-US" dirty="0" smtClean="0"/>
              <a:t>헬멧</a:t>
            </a:r>
            <a:r>
              <a:rPr lang="en-US" altLang="ko-KR" dirty="0" smtClean="0"/>
              <a:t>, </a:t>
            </a:r>
            <a:r>
              <a:rPr lang="ko-KR" altLang="en-US" dirty="0" smtClean="0"/>
              <a:t>장갑</a:t>
            </a:r>
            <a:r>
              <a:rPr lang="en-US" altLang="ko-KR" dirty="0" smtClean="0"/>
              <a:t>, </a:t>
            </a:r>
            <a:r>
              <a:rPr lang="ko-KR" altLang="en-US" dirty="0" smtClean="0"/>
              <a:t>장화</a:t>
            </a:r>
            <a:endParaRPr lang="en-US" dirty="0" smtClean="0"/>
          </a:p>
          <a:p>
            <a:r>
              <a:rPr lang="ko-KR" altLang="en-US" dirty="0" smtClean="0"/>
              <a:t>팀을 교대한다</a:t>
            </a: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2" descr="http://nimg.sulekha.com/others/original700/haiti-earthquake-rescue-2010-1-15-0-14-39.jpg"/>
          <p:cNvPicPr>
            <a:picLocks noChangeAspect="1" noChangeArrowheads="1"/>
          </p:cNvPicPr>
          <p:nvPr/>
        </p:nvPicPr>
        <p:blipFill>
          <a:blip r:embed="rId2" cstate="email"/>
          <a:srcRect/>
          <a:stretch>
            <a:fillRect/>
          </a:stretch>
        </p:blipFill>
        <p:spPr bwMode="auto">
          <a:xfrm>
            <a:off x="5667375" y="1447800"/>
            <a:ext cx="3276600" cy="38909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79042177"/>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도시수색과 구조</a:t>
            </a:r>
            <a:endParaRPr lang="en-US" sz="4400" dirty="0"/>
          </a:p>
        </p:txBody>
      </p:sp>
      <p:sp>
        <p:nvSpPr>
          <p:cNvPr id="3" name="Text Placeholder 2"/>
          <p:cNvSpPr>
            <a:spLocks noGrp="1"/>
          </p:cNvSpPr>
          <p:nvPr>
            <p:ph type="body" sz="quarter" idx="11"/>
          </p:nvPr>
        </p:nvSpPr>
        <p:spPr>
          <a:xfrm>
            <a:off x="304800" y="1422400"/>
            <a:ext cx="4953000" cy="685800"/>
          </a:xfrm>
        </p:spPr>
        <p:txBody>
          <a:bodyPr/>
          <a:lstStyle/>
          <a:p>
            <a:r>
              <a:rPr lang="ko-KR" altLang="en-US" dirty="0" smtClean="0"/>
              <a:t>절      차</a:t>
            </a:r>
            <a:endParaRPr lang="en-US" dirty="0"/>
          </a:p>
        </p:txBody>
      </p:sp>
      <p:sp>
        <p:nvSpPr>
          <p:cNvPr id="4" name="Text Placeholder 3"/>
          <p:cNvSpPr>
            <a:spLocks noGrp="1"/>
          </p:cNvSpPr>
          <p:nvPr>
            <p:ph type="body" sz="quarter" idx="12"/>
          </p:nvPr>
        </p:nvSpPr>
        <p:spPr>
          <a:xfrm>
            <a:off x="330200" y="2273300"/>
            <a:ext cx="5003800" cy="4495800"/>
          </a:xfrm>
        </p:spPr>
        <p:txBody>
          <a:bodyPr>
            <a:normAutofit fontScale="92500" lnSpcReduction="20000"/>
          </a:bodyPr>
          <a:lstStyle/>
          <a:p>
            <a:r>
              <a:rPr lang="en-US" dirty="0" smtClean="0"/>
              <a:t>Step 1: </a:t>
            </a:r>
            <a:r>
              <a:rPr lang="ko-KR" altLang="en-US" dirty="0" smtClean="0"/>
              <a:t>평가</a:t>
            </a:r>
            <a:r>
              <a:rPr lang="en-US" dirty="0" smtClean="0"/>
              <a:t> –</a:t>
            </a:r>
            <a:r>
              <a:rPr lang="ko-KR" altLang="en-US" dirty="0" smtClean="0"/>
              <a:t>가야하는 지에 대한 결정</a:t>
            </a:r>
            <a:endParaRPr lang="en-US" dirty="0" smtClean="0"/>
          </a:p>
          <a:p>
            <a:pPr lvl="1">
              <a:buNone/>
            </a:pPr>
            <a:r>
              <a:rPr lang="en-US" dirty="0" smtClean="0"/>
              <a:t>- </a:t>
            </a:r>
            <a:r>
              <a:rPr lang="ko-KR" altLang="en-US" dirty="0" smtClean="0"/>
              <a:t>위험요소가 무엇인가</a:t>
            </a:r>
            <a:r>
              <a:rPr lang="en-US" altLang="ko-KR" dirty="0" smtClean="0"/>
              <a:t>?</a:t>
            </a:r>
            <a:endParaRPr lang="en-US" dirty="0" smtClean="0"/>
          </a:p>
          <a:p>
            <a:pPr lvl="1">
              <a:buNone/>
            </a:pPr>
            <a:r>
              <a:rPr lang="en-US" dirty="0" smtClean="0"/>
              <a:t>-  </a:t>
            </a:r>
            <a:r>
              <a:rPr lang="ko-KR" altLang="en-US" dirty="0" smtClean="0"/>
              <a:t>숫자가 많을 수록 좋다</a:t>
            </a:r>
            <a:r>
              <a:rPr lang="en-US" altLang="ko-KR" dirty="0" smtClean="0"/>
              <a:t>.</a:t>
            </a:r>
            <a:endParaRPr lang="en-US" dirty="0" smtClean="0"/>
          </a:p>
          <a:p>
            <a:r>
              <a:rPr lang="en-US" dirty="0" smtClean="0"/>
              <a:t>Step 2: </a:t>
            </a:r>
            <a:r>
              <a:rPr lang="ko-KR" altLang="en-US" dirty="0" smtClean="0"/>
              <a:t>수색</a:t>
            </a:r>
            <a:r>
              <a:rPr lang="en-US" dirty="0" smtClean="0"/>
              <a:t>–</a:t>
            </a:r>
            <a:r>
              <a:rPr lang="ko-KR" altLang="en-US" dirty="0" smtClean="0"/>
              <a:t>조난자를 찾고 그들의 위치를 문서화한다</a:t>
            </a:r>
            <a:r>
              <a:rPr lang="en-US" altLang="ko-KR" dirty="0" smtClean="0"/>
              <a:t>. </a:t>
            </a:r>
            <a:endParaRPr lang="en-US" dirty="0" smtClean="0"/>
          </a:p>
          <a:p>
            <a:r>
              <a:rPr lang="en-US" dirty="0" smtClean="0"/>
              <a:t>Step 3: </a:t>
            </a:r>
            <a:r>
              <a:rPr lang="ko-KR" altLang="en-US" dirty="0" smtClean="0"/>
              <a:t>구조</a:t>
            </a:r>
            <a:r>
              <a:rPr lang="en-US" dirty="0" smtClean="0"/>
              <a:t> –</a:t>
            </a:r>
            <a:r>
              <a:rPr lang="ko-KR" altLang="en-US" dirty="0" smtClean="0"/>
              <a:t>조난자를 탈출시키고 옮기기 위한 절차와 방법을 포함한다</a:t>
            </a:r>
            <a:r>
              <a:rPr lang="en-US" altLang="ko-KR" dirty="0" smtClean="0"/>
              <a:t>. </a:t>
            </a: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88098" name="Picture 2" descr="http://upload.wikimedia.org/wikipedia/commons/thumb/c/c1/Sichuan_earthquake_save..JPG/220px-Sichuan_earthquake_save..JPG"/>
          <p:cNvPicPr>
            <a:picLocks noChangeAspect="1" noChangeArrowheads="1"/>
          </p:cNvPicPr>
          <p:nvPr/>
        </p:nvPicPr>
        <p:blipFill>
          <a:blip r:embed="rId2" cstate="email"/>
          <a:srcRect/>
          <a:stretch>
            <a:fillRect/>
          </a:stretch>
        </p:blipFill>
        <p:spPr bwMode="auto">
          <a:xfrm>
            <a:off x="5486400" y="1447800"/>
            <a:ext cx="3454398" cy="2590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도시수색과 구조</a:t>
            </a:r>
            <a:endParaRPr lang="en-US" sz="4400" dirty="0"/>
          </a:p>
        </p:txBody>
      </p:sp>
      <p:sp>
        <p:nvSpPr>
          <p:cNvPr id="3" name="Text Placeholder 2"/>
          <p:cNvSpPr>
            <a:spLocks noGrp="1"/>
          </p:cNvSpPr>
          <p:nvPr>
            <p:ph type="body" sz="quarter" idx="11"/>
          </p:nvPr>
        </p:nvSpPr>
        <p:spPr>
          <a:xfrm>
            <a:off x="304800" y="1422400"/>
            <a:ext cx="4572000" cy="685800"/>
          </a:xfrm>
        </p:spPr>
        <p:txBody>
          <a:bodyPr>
            <a:normAutofit/>
          </a:bodyPr>
          <a:lstStyle/>
          <a:p>
            <a:r>
              <a:rPr lang="ko-KR" altLang="en-US" dirty="0" smtClean="0"/>
              <a:t>구조의 </a:t>
            </a:r>
            <a:r>
              <a:rPr lang="en-US" altLang="ko-KR" dirty="0" smtClean="0"/>
              <a:t>5</a:t>
            </a:r>
            <a:r>
              <a:rPr lang="ko-KR" altLang="en-US" dirty="0" smtClean="0"/>
              <a:t>단계</a:t>
            </a:r>
            <a:endParaRPr lang="en-US" dirty="0"/>
          </a:p>
        </p:txBody>
      </p:sp>
      <p:sp>
        <p:nvSpPr>
          <p:cNvPr id="4" name="Text Placeholder 3"/>
          <p:cNvSpPr>
            <a:spLocks noGrp="1"/>
          </p:cNvSpPr>
          <p:nvPr>
            <p:ph type="body" sz="quarter" idx="12"/>
          </p:nvPr>
        </p:nvSpPr>
        <p:spPr>
          <a:xfrm>
            <a:off x="330200" y="2273300"/>
            <a:ext cx="4546600" cy="4495800"/>
          </a:xfrm>
        </p:spPr>
        <p:txBody>
          <a:bodyPr>
            <a:normAutofit fontScale="62500" lnSpcReduction="20000"/>
          </a:bodyPr>
          <a:lstStyle/>
          <a:p>
            <a:r>
              <a:rPr lang="en-US" dirty="0" smtClean="0"/>
              <a:t>Stage 1:  </a:t>
            </a:r>
            <a:r>
              <a:rPr lang="ko-KR" altLang="en-US" dirty="0" smtClean="0"/>
              <a:t>가벼운 부상자를 찾아내어  조치한다</a:t>
            </a:r>
            <a:endParaRPr lang="en-US" altLang="ko-KR" dirty="0" smtClean="0"/>
          </a:p>
          <a:p>
            <a:endParaRPr lang="en-US" altLang="ko-KR" dirty="0" smtClean="0"/>
          </a:p>
          <a:p>
            <a:r>
              <a:rPr lang="en-US" dirty="0" smtClean="0"/>
              <a:t>Stage 2: </a:t>
            </a:r>
            <a:r>
              <a:rPr lang="ko-KR" altLang="en-US" dirty="0" smtClean="0"/>
              <a:t>가볍게 갇혀 있는 사상자를 찾아서 이동시킨다</a:t>
            </a:r>
            <a:endParaRPr lang="en-US" altLang="ko-KR" dirty="0" smtClean="0"/>
          </a:p>
          <a:p>
            <a:endParaRPr lang="en-US" b="0" dirty="0" smtClean="0"/>
          </a:p>
          <a:p>
            <a:r>
              <a:rPr lang="en-US" dirty="0" smtClean="0"/>
              <a:t>Stage 3: </a:t>
            </a:r>
            <a:r>
              <a:rPr lang="ko-KR" altLang="en-US" dirty="0" smtClean="0"/>
              <a:t>생존자가 있을 가능성이 있는 곳을 탐색한다</a:t>
            </a:r>
            <a:r>
              <a:rPr lang="en-US" altLang="ko-KR" dirty="0" smtClean="0"/>
              <a:t>.</a:t>
            </a:r>
          </a:p>
          <a:p>
            <a:r>
              <a:rPr lang="en-US" altLang="ko-KR" dirty="0" smtClean="0"/>
              <a:t> </a:t>
            </a:r>
            <a:endParaRPr lang="en-US" dirty="0" smtClean="0"/>
          </a:p>
          <a:p>
            <a:r>
              <a:rPr lang="en-US" dirty="0" smtClean="0"/>
              <a:t>Stage 4: </a:t>
            </a:r>
            <a:r>
              <a:rPr lang="ko-KR" altLang="en-US" dirty="0" smtClean="0"/>
              <a:t>추가적인 탐색을 하고 파괴된 곳의 잔해를 제거한다</a:t>
            </a:r>
            <a:r>
              <a:rPr lang="en-US" altLang="ko-KR" dirty="0" smtClean="0"/>
              <a:t>. </a:t>
            </a:r>
          </a:p>
          <a:p>
            <a:endParaRPr lang="en-US" b="0" dirty="0" smtClean="0"/>
          </a:p>
          <a:p>
            <a:r>
              <a:rPr lang="en-US" dirty="0" smtClean="0"/>
              <a:t>Stage 5: </a:t>
            </a:r>
            <a:r>
              <a:rPr lang="ko-KR" altLang="en-US" dirty="0" smtClean="0"/>
              <a:t>조직적으로 잔해를 제거한다</a:t>
            </a:r>
            <a:endParaRPr lang="en-US" b="0" dirty="0" smtClean="0"/>
          </a:p>
          <a:p>
            <a:endParaRPr lang="en-US" b="0" dirty="0" smtClean="0"/>
          </a:p>
          <a:p>
            <a:endParaRPr lang="en-US" b="0" dirty="0" smtClean="0"/>
          </a:p>
        </p:txBody>
      </p:sp>
      <p:grpSp>
        <p:nvGrpSpPr>
          <p:cNvPr id="8" name="Diagram 4"/>
          <p:cNvGrpSpPr>
            <a:grpSpLocks noChangeAspect="1"/>
          </p:cNvGrpSpPr>
          <p:nvPr/>
        </p:nvGrpSpPr>
        <p:grpSpPr bwMode="auto">
          <a:xfrm>
            <a:off x="5105400" y="1600200"/>
            <a:ext cx="4038600" cy="4525962"/>
            <a:chOff x="1608" y="735"/>
            <a:chExt cx="2544" cy="2851"/>
          </a:xfrm>
        </p:grpSpPr>
        <p:graphicFrame>
          <p:nvGraphicFramePr>
            <p:cNvPr id="10" name="Diagram 9"/>
            <p:cNvGraphicFramePr/>
            <p:nvPr/>
          </p:nvGraphicFramePr>
          <p:xfrm>
            <a:off x="1608" y="735"/>
            <a:ext cx="2544" cy="28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Box 13"/>
            <p:cNvSpPr txBox="1">
              <a:spLocks noChangeArrowheads="1"/>
            </p:cNvSpPr>
            <p:nvPr/>
          </p:nvSpPr>
          <p:spPr bwMode="auto">
            <a:xfrm>
              <a:off x="2280" y="1647"/>
              <a:ext cx="1392" cy="9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Tx/>
                <a:buSzTx/>
                <a:buFontTx/>
                <a:buNone/>
                <a:tabLst/>
              </a:pPr>
              <a:r>
                <a:rPr kumimoji="0" lang="en-US" sz="1800" b="1" i="0" u="none" strike="noStrike" cap="none" normalizeH="0" baseline="0" dirty="0" smtClean="0">
                  <a:ln>
                    <a:noFill/>
                  </a:ln>
                  <a:solidFill>
                    <a:srgbClr val="FF3300"/>
                  </a:solidFill>
                  <a:effectLst/>
                  <a:latin typeface="Arial" charset="0"/>
                </a:rPr>
                <a:t>REMEMBER:</a:t>
              </a:r>
              <a:r>
                <a:rPr kumimoji="0" lang="en-US" sz="1800" b="1" i="0" u="none" strike="noStrike" cap="none" normalizeH="0" baseline="0" dirty="0" smtClean="0">
                  <a:ln>
                    <a:noFill/>
                  </a:ln>
                  <a:solidFill>
                    <a:schemeClr val="tx1"/>
                  </a:solidFill>
                  <a:effectLst/>
                  <a:latin typeface="Arial" charset="0"/>
                </a:rPr>
                <a:t> SIZEUP IS A CONTINUAL PROCESS </a:t>
              </a:r>
              <a:r>
                <a:rPr kumimoji="0" lang="ko-KR" altLang="en-US" sz="1800" b="1" i="0" u="none" strike="noStrike" cap="none" normalizeH="0" baseline="0" dirty="0" smtClean="0">
                  <a:ln>
                    <a:noFill/>
                  </a:ln>
                  <a:solidFill>
                    <a:schemeClr val="tx1"/>
                  </a:solidFill>
                  <a:effectLst/>
                  <a:latin typeface="Arial" charset="0"/>
                </a:rPr>
                <a:t>평가는 계속되는 과정이다</a:t>
              </a:r>
              <a:r>
                <a:rPr kumimoji="0" lang="en-US" altLang="ko-KR" sz="1800" b="1" i="0" u="none" strike="noStrike" cap="none" normalizeH="0" baseline="0" dirty="0" smtClean="0">
                  <a:ln>
                    <a:noFill/>
                  </a:ln>
                  <a:solidFill>
                    <a:schemeClr val="tx1"/>
                  </a:solidFill>
                  <a:effectLst/>
                  <a:latin typeface="Arial" charset="0"/>
                </a:rPr>
                <a:t>.</a:t>
              </a:r>
              <a:endParaRPr kumimoji="0" lang="en-US" sz="1800" b="1" i="0" u="none" strike="noStrike" cap="none" normalizeH="0" baseline="0" dirty="0" smtClean="0">
                <a:ln>
                  <a:noFill/>
                </a:ln>
                <a:solidFill>
                  <a:schemeClr val="tx1"/>
                </a:solidFill>
                <a:effectLst/>
                <a:latin typeface="Arial" charset="0"/>
              </a:endParaRPr>
            </a:p>
          </p:txBody>
        </p:sp>
      </p:gr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도시수색과 구조</a:t>
            </a:r>
            <a:endParaRPr lang="en-US" sz="4400" dirty="0"/>
          </a:p>
        </p:txBody>
      </p:sp>
      <p:sp>
        <p:nvSpPr>
          <p:cNvPr id="3" name="Text Placeholder 2"/>
          <p:cNvSpPr>
            <a:spLocks noGrp="1"/>
          </p:cNvSpPr>
          <p:nvPr>
            <p:ph type="body" sz="quarter" idx="11"/>
          </p:nvPr>
        </p:nvSpPr>
        <p:spPr>
          <a:xfrm>
            <a:off x="304800" y="1422400"/>
            <a:ext cx="4953000" cy="685800"/>
          </a:xfrm>
        </p:spPr>
        <p:txBody>
          <a:bodyPr/>
          <a:lstStyle/>
          <a:p>
            <a:r>
              <a:rPr lang="ko-KR" altLang="en-US" dirty="0" smtClean="0"/>
              <a:t>사실 수집</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92500" lnSpcReduction="10000"/>
          </a:bodyPr>
          <a:lstStyle/>
          <a:p>
            <a:r>
              <a:rPr lang="ko-KR" altLang="en-US" dirty="0" smtClean="0"/>
              <a:t>사건 발생 일시</a:t>
            </a:r>
            <a:endParaRPr lang="en-US" altLang="ko-KR" dirty="0" smtClean="0"/>
          </a:p>
          <a:p>
            <a:r>
              <a:rPr lang="ko-KR" altLang="en-US" dirty="0" smtClean="0"/>
              <a:t>구조물의 안정성</a:t>
            </a:r>
            <a:endParaRPr lang="en-US" dirty="0" smtClean="0"/>
          </a:p>
          <a:p>
            <a:pPr lvl="1"/>
            <a:r>
              <a:rPr lang="ko-KR" altLang="en-US" dirty="0" smtClean="0"/>
              <a:t>건물 자재</a:t>
            </a:r>
            <a:endParaRPr lang="en-US" dirty="0" smtClean="0"/>
          </a:p>
          <a:p>
            <a:pPr lvl="1"/>
            <a:r>
              <a:rPr lang="ko-KR" altLang="en-US" dirty="0" smtClean="0"/>
              <a:t>기초</a:t>
            </a:r>
            <a:endParaRPr lang="en-US" dirty="0" smtClean="0"/>
          </a:p>
          <a:p>
            <a:r>
              <a:rPr lang="ko-KR" altLang="en-US" dirty="0" smtClean="0"/>
              <a:t>거주율</a:t>
            </a:r>
            <a:endParaRPr lang="en-US" altLang="ko-KR" dirty="0" smtClean="0"/>
          </a:p>
          <a:p>
            <a:r>
              <a:rPr lang="ko-KR" altLang="en-US" dirty="0" smtClean="0"/>
              <a:t>날씨</a:t>
            </a:r>
            <a:endParaRPr lang="en-US" dirty="0" smtClean="0"/>
          </a:p>
          <a:p>
            <a:r>
              <a:rPr lang="ko-KR" altLang="en-US" dirty="0" smtClean="0"/>
              <a:t>위험 요소</a:t>
            </a:r>
            <a:endParaRPr lang="en-US" dirty="0" smtClean="0"/>
          </a:p>
          <a:p>
            <a:pPr lvl="1"/>
            <a:r>
              <a:rPr lang="ko-KR" altLang="en-US" dirty="0" smtClean="0"/>
              <a:t>건물 용도</a:t>
            </a:r>
            <a:endParaRPr lang="en-US" dirty="0" smtClean="0"/>
          </a:p>
          <a:p>
            <a:pPr lvl="1"/>
            <a:r>
              <a:rPr lang="ko-KR" altLang="en-US" dirty="0" smtClean="0"/>
              <a:t>명백한 위험 요소</a:t>
            </a: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85026" name="Picture 2" descr="http://farm3.staticflickr.com/2765/4295576190_2f759a0472.jpg"/>
          <p:cNvPicPr>
            <a:picLocks noChangeAspect="1" noChangeArrowheads="1"/>
          </p:cNvPicPr>
          <p:nvPr/>
        </p:nvPicPr>
        <p:blipFill>
          <a:blip r:embed="rId2" cstate="email"/>
          <a:srcRect/>
          <a:stretch>
            <a:fillRect/>
          </a:stretch>
        </p:blipFill>
        <p:spPr bwMode="auto">
          <a:xfrm>
            <a:off x="5410200" y="1447800"/>
            <a:ext cx="3505200" cy="33931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 지역 운영</a:t>
            </a:r>
            <a:endParaRPr lang="en-US" sz="4400" dirty="0"/>
          </a:p>
        </p:txBody>
      </p:sp>
      <p:sp>
        <p:nvSpPr>
          <p:cNvPr id="3" name="Text Placeholder 2"/>
          <p:cNvSpPr>
            <a:spLocks noGrp="1"/>
          </p:cNvSpPr>
          <p:nvPr>
            <p:ph type="body" sz="quarter" idx="11"/>
          </p:nvPr>
        </p:nvSpPr>
        <p:spPr/>
        <p:txBody>
          <a:bodyPr/>
          <a:lstStyle/>
          <a:p>
            <a:r>
              <a:rPr lang="en-US" dirty="0" smtClean="0"/>
              <a:t> </a:t>
            </a:r>
            <a:r>
              <a:rPr lang="ko-KR" altLang="en-US" dirty="0" smtClean="0"/>
              <a:t>가벼운 피해</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표면상</a:t>
            </a:r>
            <a:endParaRPr lang="en-US" dirty="0" smtClean="0"/>
          </a:p>
          <a:p>
            <a:r>
              <a:rPr lang="ko-KR" altLang="en-US" dirty="0" smtClean="0"/>
              <a:t>깨진창문</a:t>
            </a:r>
            <a:endParaRPr lang="en-US" dirty="0" smtClean="0"/>
          </a:p>
          <a:p>
            <a:r>
              <a:rPr lang="ko-KR" altLang="en-US" dirty="0" smtClean="0"/>
              <a:t>벽면의 표면적인 균열과 파열</a:t>
            </a:r>
            <a:endParaRPr lang="en-US" dirty="0" smtClean="0"/>
          </a:p>
          <a:p>
            <a:r>
              <a:rPr lang="ko-KR" altLang="en-US" dirty="0" smtClean="0"/>
              <a:t>내부의 심각하지 않은 손상</a:t>
            </a:r>
            <a:endParaRPr lang="en-US" dirty="0" smtClean="0"/>
          </a:p>
          <a:p>
            <a:r>
              <a:rPr lang="ko-KR" altLang="en-US" dirty="0" smtClean="0"/>
              <a:t>안전하게 들어가 있을 수 있음</a:t>
            </a:r>
            <a:endParaRPr lang="en-US" dirty="0" smtClean="0"/>
          </a:p>
          <a:p>
            <a:endParaRPr lang="en-US" dirty="0"/>
          </a:p>
        </p:txBody>
      </p:sp>
      <p:pic>
        <p:nvPicPr>
          <p:cNvPr id="188418" name="Picture 2" descr="http://27.media.tumblr.com/tumblr_kykud6RKBC1qav6t4o1_500.jpg"/>
          <p:cNvPicPr>
            <a:picLocks noChangeAspect="1" noChangeArrowheads="1"/>
          </p:cNvPicPr>
          <p:nvPr/>
        </p:nvPicPr>
        <p:blipFill>
          <a:blip r:embed="rId2" cstate="email"/>
          <a:srcRect/>
          <a:stretch>
            <a:fillRect/>
          </a:stretch>
        </p:blipFill>
        <p:spPr bwMode="auto">
          <a:xfrm>
            <a:off x="6400800" y="1447800"/>
            <a:ext cx="2590800" cy="31623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07532720"/>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 지역 운영</a:t>
            </a:r>
            <a:endParaRPr lang="en-US" sz="4400" dirty="0"/>
          </a:p>
        </p:txBody>
      </p:sp>
      <p:sp>
        <p:nvSpPr>
          <p:cNvPr id="3" name="Text Placeholder 2"/>
          <p:cNvSpPr>
            <a:spLocks noGrp="1"/>
          </p:cNvSpPr>
          <p:nvPr>
            <p:ph type="body" sz="quarter" idx="11"/>
          </p:nvPr>
        </p:nvSpPr>
        <p:spPr/>
        <p:txBody>
          <a:bodyPr/>
          <a:lstStyle/>
          <a:p>
            <a:r>
              <a:rPr lang="ko-KR" altLang="en-US" dirty="0" smtClean="0"/>
              <a:t>위험한 피해</a:t>
            </a:r>
            <a:endParaRPr lang="en-US" dirty="0"/>
          </a:p>
        </p:txBody>
      </p:sp>
      <p:sp>
        <p:nvSpPr>
          <p:cNvPr id="4" name="Text Placeholder 3"/>
          <p:cNvSpPr>
            <a:spLocks noGrp="1"/>
          </p:cNvSpPr>
          <p:nvPr>
            <p:ph type="body" sz="quarter" idx="12"/>
          </p:nvPr>
        </p:nvSpPr>
        <p:spPr/>
        <p:txBody>
          <a:bodyPr>
            <a:normAutofit lnSpcReduction="10000"/>
          </a:bodyPr>
          <a:lstStyle/>
          <a:p>
            <a:r>
              <a:rPr lang="ko-KR" altLang="en-US" dirty="0" smtClean="0"/>
              <a:t>구조물의 확실한 손상 징후</a:t>
            </a:r>
            <a:endParaRPr lang="en-US" dirty="0" smtClean="0"/>
          </a:p>
          <a:p>
            <a:r>
              <a:rPr lang="ko-KR" altLang="en-US" dirty="0" smtClean="0"/>
              <a:t>구조물의 불안정성</a:t>
            </a:r>
            <a:endParaRPr lang="en-US" dirty="0" smtClean="0"/>
          </a:p>
          <a:p>
            <a:r>
              <a:rPr lang="ko-KR" altLang="en-US" dirty="0" smtClean="0"/>
              <a:t>벽면의 명백한 균열과 파열</a:t>
            </a:r>
            <a:endParaRPr lang="en-US" dirty="0" smtClean="0"/>
          </a:p>
          <a:p>
            <a:r>
              <a:rPr lang="ko-KR" altLang="en-US" dirty="0" smtClean="0"/>
              <a:t>내부의 확실한 손상</a:t>
            </a:r>
            <a:endParaRPr lang="en-US" dirty="0" smtClean="0"/>
          </a:p>
          <a:p>
            <a:r>
              <a:rPr lang="ko-KR" altLang="en-US" dirty="0" smtClean="0"/>
              <a:t>기초에 여전히 붙어 있는 건물</a:t>
            </a:r>
            <a:endParaRPr lang="en-US" dirty="0" smtClean="0"/>
          </a:p>
          <a:p>
            <a:r>
              <a:rPr lang="ko-KR" altLang="en-US" dirty="0" smtClean="0"/>
              <a:t>생명을 살리기 위해서만 들어간다</a:t>
            </a:r>
            <a:endParaRPr lang="en-US" dirty="0" smtClean="0"/>
          </a:p>
          <a:p>
            <a:endParaRPr lang="en-US" dirty="0"/>
          </a:p>
        </p:txBody>
      </p:sp>
      <p:pic>
        <p:nvPicPr>
          <p:cNvPr id="198658" name="Picture 2" descr="http://www.armageddononline.net/images/Earthquake_Damage.jpg"/>
          <p:cNvPicPr>
            <a:picLocks noChangeAspect="1" noChangeArrowheads="1"/>
          </p:cNvPicPr>
          <p:nvPr/>
        </p:nvPicPr>
        <p:blipFill>
          <a:blip r:embed="rId2" cstate="email"/>
          <a:srcRect/>
          <a:stretch>
            <a:fillRect/>
          </a:stretch>
        </p:blipFill>
        <p:spPr bwMode="auto">
          <a:xfrm>
            <a:off x="6375400" y="1447800"/>
            <a:ext cx="2667000" cy="28193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07532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3400" y="825499"/>
            <a:ext cx="8229600" cy="50419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a:t>
            </a:r>
            <a:r>
              <a:rPr lang="ko-KR" altLang="en-US" dirty="0" err="1" smtClean="0"/>
              <a:t>웹포탈</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err="1" smtClean="0"/>
              <a:t>www.idrn.info</a:t>
            </a:r>
            <a:endParaRPr lang="en-US" dirty="0"/>
          </a:p>
        </p:txBody>
      </p:sp>
    </p:spTree>
    <p:extLst>
      <p:ext uri="{BB962C8B-B14F-4D97-AF65-F5344CB8AC3E}">
        <p14:creationId xmlns:p14="http://schemas.microsoft.com/office/powerpoint/2010/main" val="415701111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 지역 운영</a:t>
            </a:r>
            <a:endParaRPr lang="en-US" sz="4400" dirty="0"/>
          </a:p>
        </p:txBody>
      </p:sp>
      <p:sp>
        <p:nvSpPr>
          <p:cNvPr id="3" name="Text Placeholder 2"/>
          <p:cNvSpPr>
            <a:spLocks noGrp="1"/>
          </p:cNvSpPr>
          <p:nvPr>
            <p:ph type="body" sz="quarter" idx="11"/>
          </p:nvPr>
        </p:nvSpPr>
        <p:spPr/>
        <p:txBody>
          <a:bodyPr/>
          <a:lstStyle/>
          <a:p>
            <a:r>
              <a:rPr lang="ko-KR" altLang="en-US" dirty="0" smtClean="0"/>
              <a:t>심각한 손상</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Partial or total collapse </a:t>
            </a:r>
            <a:r>
              <a:rPr lang="ko-KR" altLang="en-US" dirty="0" smtClean="0"/>
              <a:t>부분 혹은 전체적인 붕괴</a:t>
            </a:r>
            <a:endParaRPr lang="en-US" dirty="0" smtClean="0"/>
          </a:p>
          <a:p>
            <a:r>
              <a:rPr lang="en-US" dirty="0" smtClean="0"/>
              <a:t>Tilting </a:t>
            </a:r>
            <a:r>
              <a:rPr lang="ko-KR" altLang="en-US" dirty="0" smtClean="0"/>
              <a:t>기울어짐</a:t>
            </a:r>
            <a:endParaRPr lang="en-US" dirty="0" smtClean="0"/>
          </a:p>
          <a:p>
            <a:r>
              <a:rPr lang="en-US" dirty="0" smtClean="0"/>
              <a:t>Obvious structural instability </a:t>
            </a:r>
            <a:r>
              <a:rPr lang="ko-KR" altLang="en-US" dirty="0" smtClean="0"/>
              <a:t>명백한 구조적 불안정성</a:t>
            </a:r>
            <a:endParaRPr lang="en-US" dirty="0" smtClean="0"/>
          </a:p>
          <a:p>
            <a:r>
              <a:rPr lang="en-US" dirty="0" smtClean="0"/>
              <a:t>Building off foundation </a:t>
            </a:r>
            <a:r>
              <a:rPr lang="ko-KR" altLang="en-US" dirty="0" smtClean="0"/>
              <a:t>기초에서 벗어난 빌딩</a:t>
            </a:r>
            <a:endParaRPr lang="en-US" dirty="0" smtClean="0"/>
          </a:p>
          <a:p>
            <a:r>
              <a:rPr lang="en-US" dirty="0" smtClean="0"/>
              <a:t>DO NOT ENTER </a:t>
            </a:r>
            <a:r>
              <a:rPr lang="ko-KR" altLang="en-US" dirty="0" smtClean="0"/>
              <a:t>들어가지 </a:t>
            </a:r>
            <a:r>
              <a:rPr lang="ko-KR" altLang="en-US" dirty="0" err="1" smtClean="0"/>
              <a:t>마세오</a:t>
            </a:r>
            <a:endParaRPr lang="en-US" dirty="0" smtClean="0"/>
          </a:p>
          <a:p>
            <a:pPr>
              <a:buNone/>
            </a:pPr>
            <a:endParaRPr lang="en-US" dirty="0"/>
          </a:p>
        </p:txBody>
      </p:sp>
      <p:pic>
        <p:nvPicPr>
          <p:cNvPr id="197634" name="Picture 2" descr="http://www.bibleetnombres.online.fr/image3/eqkobe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24600" y="1371600"/>
            <a:ext cx="2667000" cy="29813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07532720"/>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57150" y="1333500"/>
            <a:ext cx="9086850" cy="52578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normAutofit/>
          </a:bodyPr>
          <a:lstStyle/>
          <a:p>
            <a:r>
              <a:rPr lang="ko-KR" altLang="en-US" sz="4400" dirty="0" smtClean="0"/>
              <a:t>도시 수색과 구조</a:t>
            </a:r>
            <a:endParaRPr lang="en-US" sz="4400"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9" name="Rectangle 3"/>
          <p:cNvSpPr>
            <a:spLocks noGrp="1" noChangeArrowheads="1"/>
          </p:cNvSpPr>
          <p:nvPr>
            <p:ph type="body" idx="4294967295"/>
          </p:nvPr>
        </p:nvSpPr>
        <p:spPr>
          <a:xfrm>
            <a:off x="190500" y="1328738"/>
            <a:ext cx="3060700" cy="2227262"/>
          </a:xfrm>
        </p:spPr>
        <p:txBody>
          <a:bodyPr>
            <a:normAutofit/>
          </a:bodyPr>
          <a:lstStyle/>
          <a:p>
            <a:pPr eaLnBrk="1" hangingPunct="1">
              <a:lnSpc>
                <a:spcPct val="90000"/>
              </a:lnSpc>
            </a:pPr>
            <a:r>
              <a:rPr lang="ko-KR" altLang="en-US" sz="2800" dirty="0" smtClean="0">
                <a:solidFill>
                  <a:schemeClr val="bg1"/>
                </a:solidFill>
              </a:rPr>
              <a:t>수색 구역을  들어갈때</a:t>
            </a:r>
            <a:endParaRPr lang="en-US" sz="2800" dirty="0" smtClean="0">
              <a:solidFill>
                <a:schemeClr val="bg1"/>
              </a:solidFill>
            </a:endParaRPr>
          </a:p>
          <a:p>
            <a:pPr lvl="1" eaLnBrk="1" hangingPunct="1">
              <a:lnSpc>
                <a:spcPct val="90000"/>
              </a:lnSpc>
            </a:pPr>
            <a:r>
              <a:rPr lang="ko-KR" altLang="en-US" dirty="0" smtClean="0">
                <a:solidFill>
                  <a:schemeClr val="bg1"/>
                </a:solidFill>
              </a:rPr>
              <a:t>사선 표시</a:t>
            </a:r>
            <a:endParaRPr lang="en-US" dirty="0" smtClean="0">
              <a:solidFill>
                <a:schemeClr val="bg1"/>
              </a:solidFill>
            </a:endParaRPr>
          </a:p>
          <a:p>
            <a:pPr lvl="1" eaLnBrk="1" hangingPunct="1">
              <a:lnSpc>
                <a:spcPct val="90000"/>
              </a:lnSpc>
            </a:pPr>
            <a:r>
              <a:rPr lang="ko-KR" altLang="en-US" dirty="0" smtClean="0">
                <a:solidFill>
                  <a:schemeClr val="bg1"/>
                </a:solidFill>
              </a:rPr>
              <a:t>출입 정보</a:t>
            </a:r>
            <a:endParaRPr lang="en-US" dirty="0" smtClean="0">
              <a:solidFill>
                <a:schemeClr val="bg1"/>
              </a:solidFill>
            </a:endParaRPr>
          </a:p>
          <a:p>
            <a:pPr eaLnBrk="1" hangingPunct="1">
              <a:lnSpc>
                <a:spcPct val="90000"/>
              </a:lnSpc>
            </a:pPr>
            <a:endParaRPr lang="en-US" sz="2800" dirty="0" smtClean="0"/>
          </a:p>
        </p:txBody>
      </p:sp>
      <p:graphicFrame>
        <p:nvGraphicFramePr>
          <p:cNvPr id="30" name="Object 3"/>
          <p:cNvGraphicFramePr>
            <a:graphicFrameLocks noChangeAspect="1"/>
          </p:cNvGraphicFramePr>
          <p:nvPr/>
        </p:nvGraphicFramePr>
        <p:xfrm>
          <a:off x="3302000" y="1636712"/>
          <a:ext cx="3144838" cy="4687888"/>
        </p:xfrm>
        <a:graphic>
          <a:graphicData uri="http://schemas.openxmlformats.org/presentationml/2006/ole">
            <mc:AlternateContent xmlns:mc="http://schemas.openxmlformats.org/markup-compatibility/2006">
              <mc:Choice xmlns:v="urn:schemas-microsoft-com:vml" Requires="v">
                <p:oleObj spid="_x0000_s380993" name="Clip" r:id="rId3" imgW="2794000" imgH="4113213" progId="">
                  <p:embed/>
                </p:oleObj>
              </mc:Choice>
              <mc:Fallback>
                <p:oleObj name="Clip" r:id="rId3" imgW="2794000" imgH="4113213" progId="">
                  <p:embed/>
                  <p:pic>
                    <p:nvPicPr>
                      <p:cNvPr id="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2000" y="1636712"/>
                        <a:ext cx="3144838" cy="4687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 name="Line 4"/>
          <p:cNvSpPr>
            <a:spLocks noChangeShapeType="1"/>
          </p:cNvSpPr>
          <p:nvPr/>
        </p:nvSpPr>
        <p:spPr bwMode="auto">
          <a:xfrm flipV="1">
            <a:off x="6599238" y="2289175"/>
            <a:ext cx="2260600" cy="2862263"/>
          </a:xfrm>
          <a:prstGeom prst="line">
            <a:avLst/>
          </a:prstGeom>
          <a:noFill/>
          <a:ln w="31750">
            <a:solidFill>
              <a:srgbClr val="FF0000"/>
            </a:solidFill>
            <a:round/>
            <a:headEnd/>
            <a:tailEnd/>
          </a:ln>
        </p:spPr>
        <p:txBody>
          <a:bodyPr/>
          <a:lstStyle/>
          <a:p>
            <a:endParaRPr lang="en-US" b="1">
              <a:solidFill>
                <a:schemeClr val="bg1"/>
              </a:solidFill>
            </a:endParaRPr>
          </a:p>
        </p:txBody>
      </p:sp>
      <p:sp>
        <p:nvSpPr>
          <p:cNvPr id="55" name="Line 5"/>
          <p:cNvSpPr>
            <a:spLocks noChangeShapeType="1"/>
          </p:cNvSpPr>
          <p:nvPr/>
        </p:nvSpPr>
        <p:spPr bwMode="auto">
          <a:xfrm>
            <a:off x="6537325" y="2301875"/>
            <a:ext cx="2378075" cy="2849563"/>
          </a:xfrm>
          <a:prstGeom prst="line">
            <a:avLst/>
          </a:prstGeom>
          <a:noFill/>
          <a:ln w="31750">
            <a:solidFill>
              <a:srgbClr val="FF0000"/>
            </a:solidFill>
            <a:round/>
            <a:headEnd/>
            <a:tailEnd/>
          </a:ln>
        </p:spPr>
        <p:txBody>
          <a:bodyPr/>
          <a:lstStyle/>
          <a:p>
            <a:endParaRPr lang="en-US" b="1">
              <a:solidFill>
                <a:schemeClr val="bg1"/>
              </a:solidFill>
            </a:endParaRPr>
          </a:p>
        </p:txBody>
      </p:sp>
      <p:sp>
        <p:nvSpPr>
          <p:cNvPr id="56" name="Rectangle 3"/>
          <p:cNvSpPr>
            <a:spLocks noChangeArrowheads="1"/>
          </p:cNvSpPr>
          <p:nvPr/>
        </p:nvSpPr>
        <p:spPr bwMode="auto">
          <a:xfrm>
            <a:off x="241300" y="3817938"/>
            <a:ext cx="2997200" cy="2481262"/>
          </a:xfrm>
          <a:prstGeom prst="rect">
            <a:avLst/>
          </a:prstGeom>
          <a:noFill/>
          <a:ln w="9525">
            <a:noFill/>
            <a:miter lim="800000"/>
            <a:headEnd/>
            <a:tailEnd/>
          </a:ln>
        </p:spPr>
        <p:txBody>
          <a:bodyPr/>
          <a:lstStyle/>
          <a:p>
            <a:pPr marL="342900" indent="-342900">
              <a:lnSpc>
                <a:spcPct val="90000"/>
              </a:lnSpc>
              <a:spcBef>
                <a:spcPct val="20000"/>
              </a:spcBef>
              <a:buClr>
                <a:srgbClr val="006600"/>
              </a:buClr>
            </a:pPr>
            <a:r>
              <a:rPr lang="ko-KR" altLang="en-US" sz="2800" b="0" dirty="0" smtClean="0">
                <a:solidFill>
                  <a:schemeClr val="bg1"/>
                </a:solidFill>
              </a:rPr>
              <a:t>수색 구역을 떠날 때</a:t>
            </a:r>
            <a:r>
              <a:rPr lang="en-US" sz="2800" b="0" dirty="0" smtClean="0">
                <a:solidFill>
                  <a:schemeClr val="bg1"/>
                </a:solidFill>
              </a:rPr>
              <a:t>:</a:t>
            </a:r>
            <a:endParaRPr lang="en-US" sz="2800" dirty="0">
              <a:solidFill>
                <a:schemeClr val="bg1"/>
              </a:solidFill>
            </a:endParaRPr>
          </a:p>
          <a:p>
            <a:pPr marL="342900" indent="-342900">
              <a:lnSpc>
                <a:spcPct val="90000"/>
              </a:lnSpc>
              <a:spcBef>
                <a:spcPct val="20000"/>
              </a:spcBef>
              <a:buClr>
                <a:srgbClr val="006600"/>
              </a:buClr>
            </a:pPr>
            <a:r>
              <a:rPr lang="en-US" sz="2800" b="0" dirty="0" smtClean="0">
                <a:solidFill>
                  <a:schemeClr val="bg1"/>
                </a:solidFill>
              </a:rPr>
              <a:t>	- ‘X’</a:t>
            </a:r>
            <a:r>
              <a:rPr lang="ko-KR" altLang="en-US" sz="2800" b="0" dirty="0" smtClean="0">
                <a:solidFill>
                  <a:schemeClr val="bg1"/>
                </a:solidFill>
              </a:rPr>
              <a:t> 표시</a:t>
            </a:r>
            <a:endParaRPr lang="en-US" altLang="ko-KR" sz="2800" b="0" dirty="0" smtClean="0">
              <a:solidFill>
                <a:schemeClr val="bg1"/>
              </a:solidFill>
            </a:endParaRPr>
          </a:p>
          <a:p>
            <a:pPr marL="342900" indent="-342900">
              <a:lnSpc>
                <a:spcPct val="90000"/>
              </a:lnSpc>
              <a:spcBef>
                <a:spcPct val="20000"/>
              </a:spcBef>
              <a:buClr>
                <a:srgbClr val="006600"/>
              </a:buClr>
            </a:pPr>
            <a:r>
              <a:rPr lang="en-US" altLang="ko-KR" sz="2800" dirty="0" smtClean="0">
                <a:solidFill>
                  <a:schemeClr val="bg1"/>
                </a:solidFill>
              </a:rPr>
              <a:t>	- </a:t>
            </a:r>
            <a:r>
              <a:rPr lang="ko-KR" altLang="en-US" sz="2800" b="0" dirty="0" smtClean="0">
                <a:solidFill>
                  <a:schemeClr val="bg1"/>
                </a:solidFill>
              </a:rPr>
              <a:t>출입 정보</a:t>
            </a:r>
            <a:endParaRPr lang="en-US" sz="2800" b="0" dirty="0">
              <a:solidFill>
                <a:schemeClr val="bg1"/>
              </a:solidFill>
            </a:endParaRPr>
          </a:p>
          <a:p>
            <a:pPr marL="342900" indent="-342900">
              <a:lnSpc>
                <a:spcPct val="90000"/>
              </a:lnSpc>
              <a:spcBef>
                <a:spcPct val="20000"/>
              </a:spcBef>
              <a:buClr>
                <a:srgbClr val="006600"/>
              </a:buClr>
              <a:buFont typeface="Arial" charset="0"/>
              <a:buChar char="●"/>
            </a:pPr>
            <a:endParaRPr lang="en-US" sz="2400" b="0" dirty="0">
              <a:solidFill>
                <a:srgbClr val="006600"/>
              </a:solidFill>
            </a:endParaRPr>
          </a:p>
        </p:txBody>
      </p:sp>
      <p:sp>
        <p:nvSpPr>
          <p:cNvPr id="57" name="Text Box 7"/>
          <p:cNvSpPr txBox="1">
            <a:spLocks noChangeArrowheads="1"/>
          </p:cNvSpPr>
          <p:nvPr/>
        </p:nvSpPr>
        <p:spPr bwMode="auto">
          <a:xfrm>
            <a:off x="6535738" y="3381375"/>
            <a:ext cx="1079500" cy="549638"/>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1600" b="1" dirty="0" smtClean="0">
                <a:solidFill>
                  <a:schemeClr val="bg1"/>
                </a:solidFill>
              </a:rPr>
              <a:t>TEAM</a:t>
            </a:r>
            <a:endParaRPr lang="en-US" sz="1600" b="1" dirty="0">
              <a:solidFill>
                <a:schemeClr val="bg1"/>
              </a:solidFill>
            </a:endParaRPr>
          </a:p>
          <a:p>
            <a:pPr algn="ctr" eaLnBrk="0" hangingPunct="0">
              <a:lnSpc>
                <a:spcPct val="65000"/>
              </a:lnSpc>
              <a:spcBef>
                <a:spcPct val="50000"/>
              </a:spcBef>
            </a:pPr>
            <a:r>
              <a:rPr lang="en-US" sz="1600" b="1" dirty="0">
                <a:solidFill>
                  <a:schemeClr val="bg1"/>
                </a:solidFill>
              </a:rPr>
              <a:t>I.D.</a:t>
            </a:r>
          </a:p>
        </p:txBody>
      </p:sp>
      <p:sp>
        <p:nvSpPr>
          <p:cNvPr id="58" name="Text Box 9"/>
          <p:cNvSpPr txBox="1">
            <a:spLocks noChangeArrowheads="1"/>
          </p:cNvSpPr>
          <p:nvPr/>
        </p:nvSpPr>
        <p:spPr bwMode="auto">
          <a:xfrm>
            <a:off x="7107238" y="2162175"/>
            <a:ext cx="1244600" cy="832792"/>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1600" b="1" dirty="0">
                <a:solidFill>
                  <a:schemeClr val="bg1"/>
                </a:solidFill>
              </a:rPr>
              <a:t>Date </a:t>
            </a:r>
          </a:p>
          <a:p>
            <a:pPr algn="ctr" eaLnBrk="0" hangingPunct="0">
              <a:lnSpc>
                <a:spcPct val="65000"/>
              </a:lnSpc>
              <a:spcBef>
                <a:spcPct val="50000"/>
              </a:spcBef>
            </a:pPr>
            <a:r>
              <a:rPr lang="en-US" sz="1600" b="1" dirty="0">
                <a:solidFill>
                  <a:schemeClr val="bg1"/>
                </a:solidFill>
              </a:rPr>
              <a:t>Time In</a:t>
            </a:r>
          </a:p>
          <a:p>
            <a:pPr algn="ctr" eaLnBrk="0" hangingPunct="0">
              <a:lnSpc>
                <a:spcPct val="65000"/>
              </a:lnSpc>
              <a:spcBef>
                <a:spcPct val="50000"/>
              </a:spcBef>
            </a:pPr>
            <a:r>
              <a:rPr lang="en-US" sz="1600" b="1" dirty="0">
                <a:solidFill>
                  <a:schemeClr val="bg1"/>
                </a:solidFill>
              </a:rPr>
              <a:t>Time Out</a:t>
            </a:r>
          </a:p>
        </p:txBody>
      </p:sp>
      <p:sp>
        <p:nvSpPr>
          <p:cNvPr id="59" name="Text Box 9"/>
          <p:cNvSpPr txBox="1">
            <a:spLocks noChangeArrowheads="1"/>
          </p:cNvSpPr>
          <p:nvPr/>
        </p:nvSpPr>
        <p:spPr bwMode="auto">
          <a:xfrm>
            <a:off x="7862888" y="3314700"/>
            <a:ext cx="1244600" cy="584200"/>
          </a:xfrm>
          <a:prstGeom prst="rect">
            <a:avLst/>
          </a:prstGeom>
          <a:noFill/>
          <a:ln w="9525">
            <a:noFill/>
            <a:miter lim="800000"/>
            <a:headEnd/>
            <a:tailEnd/>
          </a:ln>
        </p:spPr>
        <p:txBody>
          <a:bodyPr>
            <a:spAutoFit/>
          </a:bodyPr>
          <a:lstStyle/>
          <a:p>
            <a:pPr algn="ctr" eaLnBrk="0" hangingPunct="0"/>
            <a:r>
              <a:rPr lang="en-US" sz="1600" b="1">
                <a:solidFill>
                  <a:schemeClr val="bg1"/>
                </a:solidFill>
              </a:rPr>
              <a:t>Areas Searched</a:t>
            </a:r>
          </a:p>
        </p:txBody>
      </p:sp>
      <p:sp>
        <p:nvSpPr>
          <p:cNvPr id="60" name="Text Box 9"/>
          <p:cNvSpPr txBox="1">
            <a:spLocks noChangeArrowheads="1"/>
          </p:cNvSpPr>
          <p:nvPr/>
        </p:nvSpPr>
        <p:spPr bwMode="auto">
          <a:xfrm>
            <a:off x="7145338" y="4549775"/>
            <a:ext cx="1244600" cy="266483"/>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1600" b="1">
                <a:solidFill>
                  <a:schemeClr val="bg1"/>
                </a:solidFill>
              </a:rPr>
              <a:t>Victims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6" grpId="0"/>
      <p:bldP spid="59" grpId="0"/>
      <p:bldP spid="60"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57150" y="1371600"/>
            <a:ext cx="9086850" cy="52578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normAutofit/>
          </a:bodyPr>
          <a:lstStyle/>
          <a:p>
            <a:r>
              <a:rPr lang="ko-KR" altLang="en-US" sz="4400" dirty="0" smtClean="0"/>
              <a:t>지역 수색과 구조</a:t>
            </a:r>
            <a:endParaRPr lang="en-US" sz="4400"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Text Box 4"/>
          <p:cNvSpPr txBox="1">
            <a:spLocks noChangeArrowheads="1"/>
          </p:cNvSpPr>
          <p:nvPr/>
        </p:nvSpPr>
        <p:spPr bwMode="auto">
          <a:xfrm>
            <a:off x="-762000" y="3721100"/>
            <a:ext cx="3937000" cy="332399"/>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2400" b="1" dirty="0" smtClean="0">
                <a:solidFill>
                  <a:schemeClr val="bg1"/>
                </a:solidFill>
              </a:rPr>
              <a:t>KANGAR RAT 2</a:t>
            </a:r>
            <a:endParaRPr lang="en-US" sz="2400" b="1" dirty="0">
              <a:solidFill>
                <a:schemeClr val="bg1"/>
              </a:solidFill>
            </a:endParaRPr>
          </a:p>
        </p:txBody>
      </p:sp>
      <p:sp>
        <p:nvSpPr>
          <p:cNvPr id="6" name="Text Box 6"/>
          <p:cNvSpPr txBox="1">
            <a:spLocks noChangeArrowheads="1"/>
          </p:cNvSpPr>
          <p:nvPr/>
        </p:nvSpPr>
        <p:spPr bwMode="auto">
          <a:xfrm>
            <a:off x="2514600" y="3263900"/>
            <a:ext cx="3937000" cy="778355"/>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2400" b="1" dirty="0">
                <a:solidFill>
                  <a:schemeClr val="bg1"/>
                </a:solidFill>
              </a:rPr>
              <a:t>FL 1-2 searched</a:t>
            </a:r>
          </a:p>
          <a:p>
            <a:pPr algn="ctr" eaLnBrk="0" hangingPunct="0">
              <a:lnSpc>
                <a:spcPct val="65000"/>
              </a:lnSpc>
              <a:spcBef>
                <a:spcPct val="50000"/>
              </a:spcBef>
            </a:pPr>
            <a:r>
              <a:rPr lang="en-US" sz="2400" b="1" dirty="0">
                <a:solidFill>
                  <a:schemeClr val="bg1"/>
                </a:solidFill>
              </a:rPr>
              <a:t>Stairs to FL-3 unsafe</a:t>
            </a:r>
          </a:p>
        </p:txBody>
      </p:sp>
      <p:sp>
        <p:nvSpPr>
          <p:cNvPr id="8" name="Text Box 7"/>
          <p:cNvSpPr txBox="1">
            <a:spLocks noChangeArrowheads="1"/>
          </p:cNvSpPr>
          <p:nvPr/>
        </p:nvSpPr>
        <p:spPr bwMode="auto">
          <a:xfrm>
            <a:off x="812800" y="1765300"/>
            <a:ext cx="3937000" cy="1203086"/>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2400" b="1" dirty="0" smtClean="0">
                <a:solidFill>
                  <a:schemeClr val="bg1"/>
                </a:solidFill>
              </a:rPr>
              <a:t>2/15/11</a:t>
            </a:r>
            <a:endParaRPr lang="en-US" sz="2400" b="1" dirty="0">
              <a:solidFill>
                <a:schemeClr val="bg1"/>
              </a:solidFill>
            </a:endParaRPr>
          </a:p>
          <a:p>
            <a:pPr algn="ctr" eaLnBrk="0" hangingPunct="0">
              <a:lnSpc>
                <a:spcPct val="65000"/>
              </a:lnSpc>
              <a:spcBef>
                <a:spcPct val="50000"/>
              </a:spcBef>
            </a:pPr>
            <a:r>
              <a:rPr lang="en-US" sz="2400" b="1" dirty="0">
                <a:solidFill>
                  <a:schemeClr val="bg1"/>
                </a:solidFill>
              </a:rPr>
              <a:t>In: 1430</a:t>
            </a:r>
          </a:p>
          <a:p>
            <a:pPr algn="ctr" eaLnBrk="0" hangingPunct="0">
              <a:lnSpc>
                <a:spcPct val="65000"/>
              </a:lnSpc>
              <a:spcBef>
                <a:spcPct val="50000"/>
              </a:spcBef>
            </a:pPr>
            <a:r>
              <a:rPr lang="en-US" sz="2400" b="1" dirty="0">
                <a:solidFill>
                  <a:schemeClr val="bg1"/>
                </a:solidFill>
              </a:rPr>
              <a:t>Out: 1515</a:t>
            </a:r>
          </a:p>
        </p:txBody>
      </p:sp>
      <p:sp>
        <p:nvSpPr>
          <p:cNvPr id="9" name="Text Box 8"/>
          <p:cNvSpPr txBox="1">
            <a:spLocks noChangeArrowheads="1"/>
          </p:cNvSpPr>
          <p:nvPr/>
        </p:nvSpPr>
        <p:spPr bwMode="auto">
          <a:xfrm>
            <a:off x="762000" y="4406900"/>
            <a:ext cx="3937000" cy="1627818"/>
          </a:xfrm>
          <a:prstGeom prst="rect">
            <a:avLst/>
          </a:prstGeom>
          <a:noFill/>
          <a:ln w="9525">
            <a:noFill/>
            <a:miter lim="800000"/>
            <a:headEnd/>
            <a:tailEnd/>
          </a:ln>
        </p:spPr>
        <p:txBody>
          <a:bodyPr>
            <a:spAutoFit/>
          </a:bodyPr>
          <a:lstStyle/>
          <a:p>
            <a:pPr algn="ctr" eaLnBrk="0" hangingPunct="0">
              <a:lnSpc>
                <a:spcPct val="65000"/>
              </a:lnSpc>
              <a:spcBef>
                <a:spcPct val="50000"/>
              </a:spcBef>
            </a:pPr>
            <a:r>
              <a:rPr lang="en-US" sz="2400" b="1" dirty="0">
                <a:solidFill>
                  <a:schemeClr val="bg1"/>
                </a:solidFill>
              </a:rPr>
              <a:t>2L</a:t>
            </a:r>
          </a:p>
          <a:p>
            <a:pPr algn="ctr" eaLnBrk="0" hangingPunct="0">
              <a:lnSpc>
                <a:spcPct val="65000"/>
              </a:lnSpc>
              <a:spcBef>
                <a:spcPct val="50000"/>
              </a:spcBef>
            </a:pPr>
            <a:r>
              <a:rPr lang="en-US" sz="2400" b="1" dirty="0">
                <a:solidFill>
                  <a:schemeClr val="bg1"/>
                </a:solidFill>
              </a:rPr>
              <a:t>Moved to </a:t>
            </a:r>
          </a:p>
          <a:p>
            <a:pPr algn="ctr" eaLnBrk="0" hangingPunct="0">
              <a:lnSpc>
                <a:spcPct val="65000"/>
              </a:lnSpc>
              <a:spcBef>
                <a:spcPct val="50000"/>
              </a:spcBef>
            </a:pPr>
            <a:r>
              <a:rPr lang="en-US" sz="2400" b="1" dirty="0" smtClean="0">
                <a:solidFill>
                  <a:schemeClr val="bg1"/>
                </a:solidFill>
              </a:rPr>
              <a:t>PERLIS LCC med</a:t>
            </a:r>
            <a:endParaRPr lang="en-US" sz="2400" b="1" dirty="0">
              <a:solidFill>
                <a:schemeClr val="bg1"/>
              </a:solidFill>
            </a:endParaRPr>
          </a:p>
          <a:p>
            <a:pPr algn="ctr" eaLnBrk="0" hangingPunct="0">
              <a:lnSpc>
                <a:spcPct val="65000"/>
              </a:lnSpc>
              <a:spcBef>
                <a:spcPct val="50000"/>
              </a:spcBef>
            </a:pPr>
            <a:r>
              <a:rPr lang="en-US" sz="2400" b="1" dirty="0">
                <a:solidFill>
                  <a:schemeClr val="bg1"/>
                </a:solidFill>
              </a:rPr>
              <a:t>ops</a:t>
            </a:r>
          </a:p>
        </p:txBody>
      </p:sp>
      <p:sp>
        <p:nvSpPr>
          <p:cNvPr id="10" name="Text Box 9"/>
          <p:cNvSpPr txBox="1">
            <a:spLocks noChangeArrowheads="1"/>
          </p:cNvSpPr>
          <p:nvPr/>
        </p:nvSpPr>
        <p:spPr bwMode="auto">
          <a:xfrm>
            <a:off x="431800" y="1371600"/>
            <a:ext cx="6248400" cy="519113"/>
          </a:xfrm>
          <a:prstGeom prst="rect">
            <a:avLst/>
          </a:prstGeom>
          <a:noFill/>
          <a:ln w="9525">
            <a:noFill/>
            <a:miter lim="800000"/>
            <a:headEnd/>
            <a:tailEnd/>
          </a:ln>
        </p:spPr>
        <p:txBody>
          <a:bodyPr>
            <a:spAutoFit/>
          </a:bodyPr>
          <a:lstStyle/>
          <a:p>
            <a:pPr eaLnBrk="0" hangingPunct="0">
              <a:spcBef>
                <a:spcPct val="50000"/>
              </a:spcBef>
            </a:pPr>
            <a:r>
              <a:rPr lang="en-US" sz="2800" b="1">
                <a:solidFill>
                  <a:schemeClr val="bg1"/>
                </a:solidFill>
              </a:rPr>
              <a:t>Example:</a:t>
            </a:r>
          </a:p>
        </p:txBody>
      </p:sp>
      <p:sp>
        <p:nvSpPr>
          <p:cNvPr id="11" name="Line 4"/>
          <p:cNvSpPr>
            <a:spLocks noChangeShapeType="1"/>
          </p:cNvSpPr>
          <p:nvPr/>
        </p:nvSpPr>
        <p:spPr bwMode="auto">
          <a:xfrm>
            <a:off x="581025" y="1882775"/>
            <a:ext cx="4524375" cy="4048125"/>
          </a:xfrm>
          <a:prstGeom prst="line">
            <a:avLst/>
          </a:prstGeom>
          <a:noFill/>
          <a:ln w="57150">
            <a:solidFill>
              <a:schemeClr val="tx1"/>
            </a:solidFill>
            <a:round/>
            <a:headEnd/>
            <a:tailEnd/>
          </a:ln>
        </p:spPr>
        <p:txBody>
          <a:bodyPr/>
          <a:lstStyle/>
          <a:p>
            <a:endParaRPr lang="en-US" b="1">
              <a:solidFill>
                <a:schemeClr val="bg1"/>
              </a:solidFill>
            </a:endParaRPr>
          </a:p>
        </p:txBody>
      </p:sp>
      <p:sp>
        <p:nvSpPr>
          <p:cNvPr id="12" name="Line 6"/>
          <p:cNvSpPr>
            <a:spLocks noChangeShapeType="1"/>
          </p:cNvSpPr>
          <p:nvPr/>
        </p:nvSpPr>
        <p:spPr bwMode="auto">
          <a:xfrm flipV="1">
            <a:off x="428625" y="1866900"/>
            <a:ext cx="4486275" cy="4084638"/>
          </a:xfrm>
          <a:prstGeom prst="line">
            <a:avLst/>
          </a:prstGeom>
          <a:noFill/>
          <a:ln w="57150">
            <a:solidFill>
              <a:schemeClr val="tx1"/>
            </a:solidFill>
            <a:round/>
            <a:headEnd/>
            <a:tailEnd/>
          </a:ln>
        </p:spPr>
        <p:txBody>
          <a:bodyPr/>
          <a:lstStyle/>
          <a:p>
            <a:endParaRPr lang="en-US" b="1">
              <a:solidFill>
                <a:schemeClr val="bg1"/>
              </a:solidFill>
            </a:endParaRPr>
          </a:p>
        </p:txBody>
      </p:sp>
      <p:pic>
        <p:nvPicPr>
          <p:cNvPr id="182274" name="Picture 2" descr="http://www.illinoisphoto.com/pictures/d/154207-3/17kd654-katrina-search+and+rescue.jpg"/>
          <p:cNvPicPr>
            <a:picLocks noChangeAspect="1" noChangeArrowheads="1"/>
          </p:cNvPicPr>
          <p:nvPr/>
        </p:nvPicPr>
        <p:blipFill>
          <a:blip r:embed="rId2" cstate="email"/>
          <a:srcRect/>
          <a:stretch>
            <a:fillRect/>
          </a:stretch>
        </p:blipFill>
        <p:spPr bwMode="auto">
          <a:xfrm>
            <a:off x="5977758" y="1676400"/>
            <a:ext cx="2956034"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 수색과 구조</a:t>
            </a:r>
            <a:endParaRPr lang="en-US" sz="4400"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조난자 찾기</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92500" lnSpcReduction="10000"/>
          </a:bodyPr>
          <a:lstStyle/>
          <a:p>
            <a:r>
              <a:rPr lang="ko-KR" altLang="en-US" dirty="0" smtClean="0"/>
              <a:t>조난자들에게 외치십시요</a:t>
            </a:r>
            <a:r>
              <a:rPr lang="en-US" altLang="ko-KR" dirty="0" smtClean="0"/>
              <a:t>,</a:t>
            </a:r>
            <a:r>
              <a:rPr lang="ko-KR" altLang="en-US" dirty="0" smtClean="0"/>
              <a:t> </a:t>
            </a:r>
            <a:r>
              <a:rPr lang="en-US" altLang="ko-KR" dirty="0" smtClean="0"/>
              <a:t>“</a:t>
            </a:r>
            <a:r>
              <a:rPr lang="ko-KR" altLang="en-US" dirty="0" smtClean="0"/>
              <a:t>수색 구조반입니다  </a:t>
            </a:r>
            <a:r>
              <a:rPr lang="en-US" altLang="ko-KR" dirty="0" smtClean="0"/>
              <a:t>– </a:t>
            </a:r>
            <a:r>
              <a:rPr lang="ko-KR" altLang="en-US" dirty="0" smtClean="0"/>
              <a:t>누가 여기에 있습니까</a:t>
            </a:r>
            <a:r>
              <a:rPr lang="en-US" altLang="ko-KR" dirty="0" smtClean="0"/>
              <a:t>?”</a:t>
            </a:r>
            <a:endParaRPr lang="en-US" dirty="0" smtClean="0"/>
          </a:p>
          <a:p>
            <a:r>
              <a:rPr lang="ko-KR" altLang="en-US" dirty="0" smtClean="0"/>
              <a:t>멈추고 들으십시요</a:t>
            </a:r>
            <a:endParaRPr lang="en-US" dirty="0" smtClean="0"/>
          </a:p>
          <a:p>
            <a:pPr lvl="1"/>
            <a:r>
              <a:rPr lang="ko-KR" altLang="en-US" sz="3200" dirty="0" smtClean="0"/>
              <a:t>두드리는 소리</a:t>
            </a:r>
            <a:endParaRPr lang="en-US" sz="3200" dirty="0" smtClean="0"/>
          </a:p>
          <a:p>
            <a:pPr lvl="1"/>
            <a:r>
              <a:rPr lang="ko-KR" altLang="en-US" sz="3200" dirty="0" smtClean="0"/>
              <a:t>움직임</a:t>
            </a:r>
            <a:endParaRPr lang="en-US" sz="3200" dirty="0" smtClean="0"/>
          </a:p>
          <a:p>
            <a:pPr lvl="1"/>
            <a:r>
              <a:rPr lang="ko-KR" altLang="en-US" sz="3200" dirty="0" smtClean="0"/>
              <a:t>목소리</a:t>
            </a:r>
            <a:endParaRPr lang="en-US" sz="3200" dirty="0" smtClean="0"/>
          </a:p>
          <a:p>
            <a:pPr lvl="1"/>
            <a:r>
              <a:rPr lang="ko-KR" altLang="en-US" sz="3200" dirty="0" smtClean="0"/>
              <a:t>숨쉬는 소리</a:t>
            </a:r>
            <a:endParaRPr lang="en-US" sz="3200"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0" name="Picture 1" descr="C:\Users\DBopp\Downloads\W020080524145381099637.jpg"/>
          <p:cNvPicPr>
            <a:picLocks noChangeAspect="1" noChangeArrowheads="1"/>
          </p:cNvPicPr>
          <p:nvPr/>
        </p:nvPicPr>
        <p:blipFill>
          <a:blip r:embed="rId2" cstate="email"/>
          <a:srcRect/>
          <a:stretch>
            <a:fillRect/>
          </a:stretch>
        </p:blipFill>
        <p:spPr bwMode="auto">
          <a:xfrm>
            <a:off x="5638800" y="1447800"/>
            <a:ext cx="3124200" cy="3823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지역수색과 구조</a:t>
            </a:r>
            <a:endParaRPr lang="en-US" sz="4400"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조난자 찾기</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70000" lnSpcReduction="20000"/>
          </a:bodyPr>
          <a:lstStyle/>
          <a:p>
            <a:endParaRPr lang="en-US" altLang="ko-KR" dirty="0" smtClean="0"/>
          </a:p>
          <a:p>
            <a:r>
              <a:rPr lang="ko-KR" altLang="en-US" dirty="0" smtClean="0"/>
              <a:t>질문에 반응하는 조난자들에게 빌딩에 갇혀 있는 다른 조난자들 및 빌딩에 관한 더 많는 정보를 얻기 위하여 다음과 같이 질문한다</a:t>
            </a:r>
            <a:endParaRPr lang="en-US" dirty="0" smtClean="0"/>
          </a:p>
          <a:p>
            <a:pPr lvl="1"/>
            <a:r>
              <a:rPr lang="ko-KR" altLang="en-US" dirty="0" smtClean="0"/>
              <a:t>다쳤습니까</a:t>
            </a:r>
            <a:r>
              <a:rPr lang="en-US" altLang="ko-KR" dirty="0" smtClean="0"/>
              <a:t>?</a:t>
            </a:r>
            <a:r>
              <a:rPr lang="en-US" dirty="0" smtClean="0"/>
              <a:t> </a:t>
            </a:r>
            <a:r>
              <a:rPr lang="ko-KR" altLang="en-US" dirty="0" smtClean="0"/>
              <a:t>움직일 수 있습니까</a:t>
            </a:r>
            <a:r>
              <a:rPr lang="en-US" altLang="ko-KR" dirty="0" smtClean="0"/>
              <a:t>?</a:t>
            </a:r>
            <a:endParaRPr lang="en-US" dirty="0" smtClean="0"/>
          </a:p>
          <a:p>
            <a:pPr lvl="1"/>
            <a:r>
              <a:rPr lang="ko-KR" altLang="en-US" dirty="0" smtClean="0"/>
              <a:t>다른 사람들이 같이 있습니까</a:t>
            </a:r>
            <a:r>
              <a:rPr lang="en-US" altLang="ko-KR" dirty="0" smtClean="0"/>
              <a:t>?</a:t>
            </a:r>
          </a:p>
          <a:p>
            <a:pPr lvl="1"/>
            <a:r>
              <a:rPr lang="ko-KR" altLang="en-US" dirty="0" smtClean="0"/>
              <a:t>다른 사람들의 소리가 들립니까</a:t>
            </a:r>
            <a:r>
              <a:rPr lang="en-US" altLang="ko-KR" dirty="0" smtClean="0"/>
              <a:t>?</a:t>
            </a:r>
            <a:endParaRPr lang="en-US" dirty="0" smtClean="0"/>
          </a:p>
          <a:p>
            <a:pPr lvl="1"/>
            <a:r>
              <a:rPr lang="ko-KR" altLang="en-US" dirty="0" smtClean="0"/>
              <a:t>몇 명의 사람들이 같은 방에 있었습니까</a:t>
            </a:r>
            <a:r>
              <a:rPr lang="en-US" altLang="ko-KR" dirty="0" smtClean="0"/>
              <a:t>?</a:t>
            </a:r>
            <a:endParaRPr lang="en-US" dirty="0" smtClean="0"/>
          </a:p>
          <a:p>
            <a:pPr lvl="1"/>
            <a:r>
              <a:rPr lang="ko-KR" altLang="en-US" dirty="0" smtClean="0"/>
              <a:t>몇 명의 사람들이 같은 빌딩에 있었습니까</a:t>
            </a:r>
            <a:r>
              <a:rPr lang="en-US" altLang="ko-KR" dirty="0" smtClean="0"/>
              <a:t>?</a:t>
            </a:r>
            <a:endParaRPr lang="en-US" dirty="0" smtClean="0"/>
          </a:p>
          <a:p>
            <a:pPr lvl="1"/>
            <a:endParaRPr lang="en-US" sz="3200"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81250" name="Picture 2" descr="http://static.guim.co.uk/sys-images/Guardian/Pix/pictures/2008/05/14/rubble460.jpg"/>
          <p:cNvPicPr>
            <a:picLocks noChangeAspect="1" noChangeArrowheads="1"/>
          </p:cNvPicPr>
          <p:nvPr/>
        </p:nvPicPr>
        <p:blipFill>
          <a:blip r:embed="rId2" cstate="email"/>
          <a:srcRect/>
          <a:stretch>
            <a:fillRect/>
          </a:stretch>
        </p:blipFill>
        <p:spPr bwMode="auto">
          <a:xfrm>
            <a:off x="5562600" y="1447800"/>
            <a:ext cx="3352800" cy="2628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ounded Rectangle 54"/>
          <p:cNvSpPr/>
          <p:nvPr/>
        </p:nvSpPr>
        <p:spPr>
          <a:xfrm>
            <a:off x="381000" y="1447800"/>
            <a:ext cx="8458200" cy="51816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
          <p:cNvSpPr>
            <a:spLocks noGrp="1"/>
          </p:cNvSpPr>
          <p:nvPr>
            <p:ph type="body" sz="quarter" idx="10"/>
          </p:nvPr>
        </p:nvSpPr>
        <p:spPr/>
        <p:txBody>
          <a:bodyPr>
            <a:normAutofit/>
          </a:bodyPr>
          <a:lstStyle/>
          <a:p>
            <a:r>
              <a:rPr lang="ko-KR" altLang="en-US" sz="4400" dirty="0" smtClean="0"/>
              <a:t>도시수색과 구조</a:t>
            </a:r>
            <a:endParaRPr lang="en-US" sz="4400"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7" name="Picture 26" descr="p088.gif"/>
          <p:cNvPicPr>
            <a:picLocks noChangeAspect="1"/>
          </p:cNvPicPr>
          <p:nvPr/>
        </p:nvPicPr>
        <p:blipFill>
          <a:blip r:embed="rId2" cstate="email">
            <a:extLst>
              <a:ext uri="{28A0092B-C50C-407E-A947-70E740481C1C}">
                <a14:useLocalDpi xmlns:a14="http://schemas.microsoft.com/office/drawing/2010/main"/>
              </a:ext>
            </a:extLst>
          </a:blip>
          <a:srcRect t="12254"/>
          <a:stretch>
            <a:fillRect/>
          </a:stretch>
        </p:blipFill>
        <p:spPr>
          <a:xfrm>
            <a:off x="4267200" y="1600200"/>
            <a:ext cx="3962400" cy="2182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 name="Picture 27" descr="p089a.gif"/>
          <p:cNvPicPr>
            <a:picLocks noChangeAspect="1"/>
          </p:cNvPicPr>
          <p:nvPr/>
        </p:nvPicPr>
        <p:blipFill>
          <a:blip r:embed="rId3" cstate="email">
            <a:extLst>
              <a:ext uri="{28A0092B-C50C-407E-A947-70E740481C1C}">
                <a14:useLocalDpi xmlns:a14="http://schemas.microsoft.com/office/drawing/2010/main"/>
              </a:ext>
            </a:extLst>
          </a:blip>
          <a:srcRect t="9677"/>
          <a:stretch>
            <a:fillRect/>
          </a:stretch>
        </p:blipFill>
        <p:spPr>
          <a:xfrm>
            <a:off x="595600" y="1600200"/>
            <a:ext cx="32906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 name="Picture 28" descr="p089b.gi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57400" y="4295775"/>
            <a:ext cx="4309455" cy="1800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0" name="Text Box 14"/>
          <p:cNvSpPr txBox="1">
            <a:spLocks noChangeArrowheads="1"/>
          </p:cNvSpPr>
          <p:nvPr/>
        </p:nvSpPr>
        <p:spPr bwMode="auto">
          <a:xfrm>
            <a:off x="901700" y="3810000"/>
            <a:ext cx="2298700" cy="430887"/>
          </a:xfrm>
          <a:prstGeom prst="rect">
            <a:avLst/>
          </a:prstGeom>
          <a:noFill/>
          <a:ln w="28575">
            <a:noFill/>
            <a:miter lim="800000"/>
            <a:headEnd/>
            <a:tailEnd/>
          </a:ln>
        </p:spPr>
        <p:txBody>
          <a:bodyPr>
            <a:spAutoFit/>
          </a:bodyPr>
          <a:lstStyle/>
          <a:p>
            <a:pPr algn="ctr" eaLnBrk="0" hangingPunct="0">
              <a:spcBef>
                <a:spcPct val="50000"/>
              </a:spcBef>
            </a:pPr>
            <a:r>
              <a:rPr lang="en-US" sz="2200" b="1" dirty="0" smtClean="0">
                <a:solidFill>
                  <a:schemeClr val="bg1"/>
                </a:solidFill>
                <a:effectLst>
                  <a:outerShdw blurRad="38100" dist="50800" dir="2700000" sx="102000" sy="102000" algn="tl">
                    <a:srgbClr val="000000">
                      <a:alpha val="84000"/>
                    </a:srgbClr>
                  </a:outerShdw>
                </a:effectLst>
              </a:rPr>
              <a:t>Lean-to Void</a:t>
            </a:r>
            <a:endParaRPr lang="en-US" sz="2200" b="1" dirty="0">
              <a:solidFill>
                <a:schemeClr val="bg1"/>
              </a:solidFill>
              <a:effectLst>
                <a:outerShdw blurRad="38100" dist="50800" dir="2700000" sx="102000" sy="102000" algn="tl">
                  <a:srgbClr val="000000">
                    <a:alpha val="84000"/>
                  </a:srgbClr>
                </a:outerShdw>
              </a:effectLst>
            </a:endParaRPr>
          </a:p>
        </p:txBody>
      </p:sp>
      <p:sp>
        <p:nvSpPr>
          <p:cNvPr id="32" name="Text Box 14"/>
          <p:cNvSpPr txBox="1">
            <a:spLocks noChangeArrowheads="1"/>
          </p:cNvSpPr>
          <p:nvPr/>
        </p:nvSpPr>
        <p:spPr bwMode="auto">
          <a:xfrm>
            <a:off x="4800600" y="3810000"/>
            <a:ext cx="2298700" cy="430887"/>
          </a:xfrm>
          <a:prstGeom prst="rect">
            <a:avLst/>
          </a:prstGeom>
          <a:noFill/>
          <a:ln w="28575">
            <a:noFill/>
            <a:miter lim="800000"/>
            <a:headEnd/>
            <a:tailEnd/>
          </a:ln>
        </p:spPr>
        <p:txBody>
          <a:bodyPr>
            <a:spAutoFit/>
          </a:bodyPr>
          <a:lstStyle/>
          <a:p>
            <a:pPr algn="ctr" eaLnBrk="0" hangingPunct="0">
              <a:spcBef>
                <a:spcPct val="50000"/>
              </a:spcBef>
            </a:pPr>
            <a:r>
              <a:rPr lang="en-US" sz="2200" b="1" dirty="0" smtClean="0">
                <a:solidFill>
                  <a:schemeClr val="bg1"/>
                </a:solidFill>
                <a:effectLst>
                  <a:outerShdw blurRad="38100" dist="50800" dir="2700000" sx="102000" sy="102000" algn="tl">
                    <a:srgbClr val="000000">
                      <a:alpha val="84000"/>
                    </a:srgbClr>
                  </a:outerShdw>
                </a:effectLst>
              </a:rPr>
              <a:t>“V” Void</a:t>
            </a:r>
            <a:endParaRPr lang="en-US" sz="2200" b="1" dirty="0">
              <a:solidFill>
                <a:schemeClr val="bg1"/>
              </a:solidFill>
              <a:effectLst>
                <a:outerShdw blurRad="38100" dist="50800" dir="2700000" sx="102000" sy="102000" algn="tl">
                  <a:srgbClr val="000000">
                    <a:alpha val="84000"/>
                  </a:srgbClr>
                </a:outerShdw>
              </a:effectLst>
            </a:endParaRPr>
          </a:p>
        </p:txBody>
      </p:sp>
      <p:sp>
        <p:nvSpPr>
          <p:cNvPr id="56" name="Text Box 14"/>
          <p:cNvSpPr txBox="1">
            <a:spLocks noChangeArrowheads="1"/>
          </p:cNvSpPr>
          <p:nvPr/>
        </p:nvSpPr>
        <p:spPr bwMode="auto">
          <a:xfrm>
            <a:off x="2971800" y="6096000"/>
            <a:ext cx="2298700" cy="430887"/>
          </a:xfrm>
          <a:prstGeom prst="rect">
            <a:avLst/>
          </a:prstGeom>
          <a:noFill/>
          <a:ln w="28575">
            <a:noFill/>
            <a:miter lim="800000"/>
            <a:headEnd/>
            <a:tailEnd/>
          </a:ln>
        </p:spPr>
        <p:txBody>
          <a:bodyPr>
            <a:spAutoFit/>
          </a:bodyPr>
          <a:lstStyle/>
          <a:p>
            <a:pPr algn="ctr" eaLnBrk="0" hangingPunct="0">
              <a:spcBef>
                <a:spcPct val="50000"/>
              </a:spcBef>
            </a:pPr>
            <a:r>
              <a:rPr lang="en-US" sz="2200" b="1" dirty="0">
                <a:solidFill>
                  <a:schemeClr val="bg1"/>
                </a:solidFill>
                <a:effectLst>
                  <a:outerShdw blurRad="38100" dist="50800" dir="2700000" sx="102000" sy="102000" algn="tl">
                    <a:srgbClr val="000000">
                      <a:alpha val="84000"/>
                    </a:srgbClr>
                  </a:outerShdw>
                </a:effectLst>
              </a:rPr>
              <a:t>Pancake </a:t>
            </a:r>
            <a:r>
              <a:rPr lang="en-US" sz="2200" b="1" dirty="0" smtClean="0">
                <a:solidFill>
                  <a:schemeClr val="bg1"/>
                </a:solidFill>
                <a:effectLst>
                  <a:outerShdw blurRad="38100" dist="50800" dir="2700000" sx="102000" sy="102000" algn="tl">
                    <a:srgbClr val="000000">
                      <a:alpha val="84000"/>
                    </a:srgbClr>
                  </a:outerShdw>
                </a:effectLst>
              </a:rPr>
              <a:t>Void</a:t>
            </a:r>
            <a:endParaRPr lang="en-US" sz="2200" b="1" dirty="0">
              <a:solidFill>
                <a:schemeClr val="bg1"/>
              </a:solidFill>
              <a:effectLst>
                <a:outerShdw blurRad="38100" dist="50800" dir="2700000" sx="102000" sy="102000" algn="tl">
                  <a:srgbClr val="000000">
                    <a:alpha val="84000"/>
                  </a:srgbClr>
                </a:outerShdw>
              </a:effectLst>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도시수색과 구조</a:t>
            </a:r>
            <a:endParaRPr lang="en-US" sz="4400" dirty="0"/>
          </a:p>
        </p:txBody>
      </p:sp>
      <p:sp>
        <p:nvSpPr>
          <p:cNvPr id="3" name="Text Placeholder 2"/>
          <p:cNvSpPr>
            <a:spLocks noGrp="1"/>
          </p:cNvSpPr>
          <p:nvPr>
            <p:ph type="body" sz="quarter" idx="11"/>
          </p:nvPr>
        </p:nvSpPr>
        <p:spPr>
          <a:xfrm>
            <a:off x="304800" y="1422400"/>
            <a:ext cx="4953000" cy="685800"/>
          </a:xfrm>
        </p:spPr>
        <p:txBody>
          <a:bodyPr/>
          <a:lstStyle/>
          <a:p>
            <a:r>
              <a:rPr lang="ko-KR" altLang="en-US" dirty="0" smtClean="0"/>
              <a:t>개별 공간</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ko-KR" altLang="en-US" dirty="0" smtClean="0"/>
              <a:t>조난자가 살아 있을 가능성이 있는 공간</a:t>
            </a:r>
            <a:endParaRPr lang="en-US" dirty="0" smtClean="0"/>
          </a:p>
          <a:p>
            <a:pPr lvl="1"/>
            <a:r>
              <a:rPr lang="ko-KR" altLang="en-US" dirty="0" smtClean="0"/>
              <a:t>욕조</a:t>
            </a:r>
            <a:endParaRPr lang="en-US" dirty="0" smtClean="0"/>
          </a:p>
          <a:p>
            <a:pPr lvl="1"/>
            <a:r>
              <a:rPr lang="ko-KR" altLang="en-US" dirty="0" smtClean="0"/>
              <a:t>책상 부근</a:t>
            </a:r>
            <a:endParaRPr lang="en-US" dirty="0" smtClean="0"/>
          </a:p>
          <a:p>
            <a:pPr lvl="1"/>
            <a:r>
              <a:rPr lang="ko-KR" altLang="en-US" dirty="0" smtClean="0"/>
              <a:t>캐비넷 안</a:t>
            </a:r>
            <a:endParaRPr lang="en-US" dirty="0" smtClean="0"/>
          </a:p>
          <a:p>
            <a:pPr lvl="1"/>
            <a:r>
              <a:rPr lang="ko-KR" altLang="en-US" dirty="0" smtClean="0"/>
              <a:t>침대 부근</a:t>
            </a:r>
            <a:endParaRPr lang="en-US" dirty="0" smtClean="0"/>
          </a:p>
          <a:p>
            <a:pPr lvl="1"/>
            <a:r>
              <a:rPr lang="ko-KR" altLang="en-US" dirty="0" smtClean="0"/>
              <a:t>옷장 안</a:t>
            </a:r>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84322" name="Picture 2" descr="http://tryangulation.typepad.com/learning/images/2008/05/17/china_student.jpg"/>
          <p:cNvPicPr>
            <a:picLocks noChangeAspect="1" noChangeArrowheads="1"/>
          </p:cNvPicPr>
          <p:nvPr/>
        </p:nvPicPr>
        <p:blipFill>
          <a:blip r:embed="rId2" cstate="email"/>
          <a:srcRect/>
          <a:stretch>
            <a:fillRect/>
          </a:stretch>
        </p:blipFill>
        <p:spPr bwMode="auto">
          <a:xfrm>
            <a:off x="5486399" y="1447800"/>
            <a:ext cx="3438769"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도시수색과 구조</a:t>
            </a:r>
            <a:endParaRPr lang="en-US" sz="4400" dirty="0"/>
          </a:p>
        </p:txBody>
      </p:sp>
      <p:sp>
        <p:nvSpPr>
          <p:cNvPr id="3" name="Text Placeholder 2"/>
          <p:cNvSpPr>
            <a:spLocks noGrp="1"/>
          </p:cNvSpPr>
          <p:nvPr>
            <p:ph type="body" sz="quarter" idx="11"/>
          </p:nvPr>
        </p:nvSpPr>
        <p:spPr>
          <a:xfrm>
            <a:off x="2133600" y="1422400"/>
            <a:ext cx="4953000" cy="685800"/>
          </a:xfrm>
        </p:spPr>
        <p:txBody>
          <a:bodyPr/>
          <a:lstStyle/>
          <a:p>
            <a:r>
              <a:rPr lang="ko-KR" altLang="en-US" dirty="0" smtClean="0"/>
              <a:t>점  검</a:t>
            </a:r>
            <a:endParaRPr lang="en-US" dirty="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4" descr="tr_06_20_0001"/>
          <p:cNvPicPr>
            <a:picLocks noChangeAspect="1" noChangeArrowheads="1"/>
          </p:cNvPicPr>
          <p:nvPr/>
        </p:nvPicPr>
        <p:blipFill>
          <a:blip r:embed="rId2" cstate="email"/>
          <a:srcRect/>
          <a:stretch>
            <a:fillRect/>
          </a:stretch>
        </p:blipFill>
        <p:spPr bwMode="auto">
          <a:xfrm>
            <a:off x="1981200" y="2286000"/>
            <a:ext cx="5257800" cy="4446298"/>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57150" y="1333500"/>
            <a:ext cx="9086850" cy="52578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normAutofit/>
          </a:bodyPr>
          <a:lstStyle/>
          <a:p>
            <a:r>
              <a:rPr lang="ko-KR" altLang="en-US" sz="4400" dirty="0" smtClean="0"/>
              <a:t>도시수색과 구조</a:t>
            </a:r>
            <a:endParaRPr lang="en-US" sz="4400"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56354" name="Picture 2" descr="Human crutch"/>
          <p:cNvPicPr>
            <a:picLocks noChangeAspect="1" noChangeArrowheads="1"/>
          </p:cNvPicPr>
          <p:nvPr/>
        </p:nvPicPr>
        <p:blipFill>
          <a:blip r:embed="rId2" cstate="email"/>
          <a:srcRect/>
          <a:stretch>
            <a:fillRect/>
          </a:stretch>
        </p:blipFill>
        <p:spPr bwMode="auto">
          <a:xfrm>
            <a:off x="1752600" y="3429000"/>
            <a:ext cx="1276350" cy="22955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1905000" y="5722203"/>
            <a:ext cx="1143000" cy="461665"/>
          </a:xfrm>
          <a:prstGeom prst="rect">
            <a:avLst/>
          </a:prstGeom>
          <a:noFill/>
        </p:spPr>
        <p:txBody>
          <a:bodyPr wrap="square" rtlCol="0">
            <a:spAutoFit/>
          </a:bodyPr>
          <a:lstStyle/>
          <a:p>
            <a:r>
              <a:rPr lang="ko-KR" altLang="en-US" sz="2400" b="1" dirty="0" smtClean="0">
                <a:solidFill>
                  <a:prstClr val="white"/>
                </a:solidFill>
                <a:effectLst>
                  <a:outerShdw blurRad="50800" dist="63500" dir="5400000" algn="ctr" rotWithShape="0">
                    <a:prstClr val="black"/>
                  </a:outerShdw>
                </a:effectLst>
              </a:rPr>
              <a:t>부축</a:t>
            </a:r>
            <a:endParaRPr lang="en-US" sz="2400" dirty="0"/>
          </a:p>
        </p:txBody>
      </p:sp>
      <p:pic>
        <p:nvPicPr>
          <p:cNvPr id="356356" name="Picture 4" descr="Drag carry"/>
          <p:cNvPicPr>
            <a:picLocks noChangeAspect="1" noChangeArrowheads="1"/>
          </p:cNvPicPr>
          <p:nvPr/>
        </p:nvPicPr>
        <p:blipFill>
          <a:blip r:embed="rId3" cstate="email"/>
          <a:srcRect/>
          <a:stretch>
            <a:fillRect/>
          </a:stretch>
        </p:blipFill>
        <p:spPr bwMode="auto">
          <a:xfrm>
            <a:off x="304800" y="1600200"/>
            <a:ext cx="2800350" cy="1352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p:cNvSpPr txBox="1"/>
          <p:nvPr/>
        </p:nvSpPr>
        <p:spPr>
          <a:xfrm>
            <a:off x="914400" y="2971800"/>
            <a:ext cx="1752600" cy="461665"/>
          </a:xfrm>
          <a:prstGeom prst="rect">
            <a:avLst/>
          </a:prstGeom>
          <a:noFill/>
        </p:spPr>
        <p:txBody>
          <a:bodyPr wrap="square" rtlCol="0">
            <a:spAutoFit/>
          </a:bodyPr>
          <a:lstStyle/>
          <a:p>
            <a:r>
              <a:rPr lang="en-US" sz="2400" b="1" dirty="0" smtClean="0">
                <a:solidFill>
                  <a:prstClr val="white"/>
                </a:solidFill>
                <a:effectLst>
                  <a:outerShdw blurRad="50800" dist="63500" dir="5400000" algn="ctr" rotWithShape="0">
                    <a:prstClr val="black"/>
                  </a:outerShdw>
                </a:effectLst>
              </a:rPr>
              <a:t> </a:t>
            </a:r>
            <a:r>
              <a:rPr lang="ko-KR" altLang="en-US" sz="2400" b="1" dirty="0" err="1" smtClean="0">
                <a:solidFill>
                  <a:prstClr val="white"/>
                </a:solidFill>
                <a:effectLst>
                  <a:outerShdw blurRad="50800" dist="63500" dir="5400000" algn="ctr" rotWithShape="0">
                    <a:prstClr val="black"/>
                  </a:outerShdw>
                </a:effectLst>
              </a:rPr>
              <a:t>끌어옮김</a:t>
            </a:r>
            <a:endParaRPr lang="en-US" sz="2400" dirty="0"/>
          </a:p>
        </p:txBody>
      </p:sp>
      <p:pic>
        <p:nvPicPr>
          <p:cNvPr id="356358" name="Picture 6" descr="Blanket Drag"/>
          <p:cNvPicPr>
            <a:picLocks noChangeAspect="1" noChangeArrowheads="1"/>
          </p:cNvPicPr>
          <p:nvPr/>
        </p:nvPicPr>
        <p:blipFill>
          <a:blip r:embed="rId4" cstate="email">
            <a:extLst>
              <a:ext uri="{28A0092B-C50C-407E-A947-70E740481C1C}">
                <a14:useLocalDpi xmlns:a14="http://schemas.microsoft.com/office/drawing/2010/main"/>
              </a:ext>
            </a:extLst>
          </a:blip>
          <a:srcRect t="17391"/>
          <a:stretch>
            <a:fillRect/>
          </a:stretch>
        </p:blipFill>
        <p:spPr bwMode="auto">
          <a:xfrm>
            <a:off x="6400800" y="1524000"/>
            <a:ext cx="2543175" cy="144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TextBox 11"/>
          <p:cNvSpPr txBox="1"/>
          <p:nvPr/>
        </p:nvSpPr>
        <p:spPr>
          <a:xfrm>
            <a:off x="6858000" y="3048000"/>
            <a:ext cx="1752600" cy="461665"/>
          </a:xfrm>
          <a:prstGeom prst="rect">
            <a:avLst/>
          </a:prstGeom>
          <a:noFill/>
        </p:spPr>
        <p:txBody>
          <a:bodyPr wrap="square" rtlCol="0">
            <a:spAutoFit/>
          </a:bodyPr>
          <a:lstStyle/>
          <a:p>
            <a:r>
              <a:rPr lang="ko-KR" altLang="en-US" sz="2400" b="1" dirty="0" smtClean="0">
                <a:solidFill>
                  <a:prstClr val="white"/>
                </a:solidFill>
                <a:effectLst>
                  <a:outerShdw blurRad="50800" dist="63500" dir="5400000" algn="ctr" rotWithShape="0">
                    <a:prstClr val="black"/>
                  </a:outerShdw>
                </a:effectLst>
              </a:rPr>
              <a:t>담요 끌기</a:t>
            </a:r>
            <a:endParaRPr lang="en-US" sz="2400" dirty="0"/>
          </a:p>
        </p:txBody>
      </p:sp>
      <p:pic>
        <p:nvPicPr>
          <p:cNvPr id="356360" name="Picture 8" descr="Pick-a-back"/>
          <p:cNvPicPr>
            <a:picLocks noChangeAspect="1" noChangeArrowheads="1"/>
          </p:cNvPicPr>
          <p:nvPr/>
        </p:nvPicPr>
        <p:blipFill>
          <a:blip r:embed="rId5" cstate="email"/>
          <a:srcRect/>
          <a:stretch>
            <a:fillRect/>
          </a:stretch>
        </p:blipFill>
        <p:spPr bwMode="auto">
          <a:xfrm>
            <a:off x="304800" y="3463325"/>
            <a:ext cx="1219200" cy="22516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TextBox 13"/>
          <p:cNvSpPr txBox="1"/>
          <p:nvPr/>
        </p:nvSpPr>
        <p:spPr>
          <a:xfrm>
            <a:off x="457200" y="5722203"/>
            <a:ext cx="1143000" cy="461665"/>
          </a:xfrm>
          <a:prstGeom prst="rect">
            <a:avLst/>
          </a:prstGeom>
          <a:noFill/>
        </p:spPr>
        <p:txBody>
          <a:bodyPr wrap="square" rtlCol="0">
            <a:spAutoFit/>
          </a:bodyPr>
          <a:lstStyle/>
          <a:p>
            <a:r>
              <a:rPr lang="ko-KR" altLang="en-US" sz="2400" b="1" dirty="0" smtClean="0">
                <a:solidFill>
                  <a:prstClr val="white"/>
                </a:solidFill>
                <a:effectLst>
                  <a:outerShdw blurRad="50800" dist="63500" dir="5400000" algn="ctr" rotWithShape="0">
                    <a:prstClr val="black"/>
                  </a:outerShdw>
                </a:effectLst>
              </a:rPr>
              <a:t>엎기</a:t>
            </a:r>
            <a:endParaRPr lang="en-US" sz="2400" dirty="0"/>
          </a:p>
        </p:txBody>
      </p:sp>
      <p:pic>
        <p:nvPicPr>
          <p:cNvPr id="356362" name="Picture 10" descr="Chair lift"/>
          <p:cNvPicPr>
            <a:picLocks noChangeAspect="1" noChangeArrowheads="1"/>
          </p:cNvPicPr>
          <p:nvPr/>
        </p:nvPicPr>
        <p:blipFill>
          <a:blip r:embed="rId6" cstate="email"/>
          <a:srcRect/>
          <a:stretch>
            <a:fillRect/>
          </a:stretch>
        </p:blipFill>
        <p:spPr bwMode="auto">
          <a:xfrm>
            <a:off x="6391465" y="3505200"/>
            <a:ext cx="2523935" cy="22955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 name="TextBox 15"/>
          <p:cNvSpPr txBox="1"/>
          <p:nvPr/>
        </p:nvSpPr>
        <p:spPr>
          <a:xfrm>
            <a:off x="6858000" y="5867400"/>
            <a:ext cx="1905000" cy="461665"/>
          </a:xfrm>
          <a:prstGeom prst="rect">
            <a:avLst/>
          </a:prstGeom>
          <a:noFill/>
        </p:spPr>
        <p:txBody>
          <a:bodyPr wrap="square" rtlCol="0">
            <a:spAutoFit/>
          </a:bodyPr>
          <a:lstStyle/>
          <a:p>
            <a:r>
              <a:rPr lang="ko-KR" altLang="en-US" sz="2400" b="1" dirty="0" smtClean="0">
                <a:solidFill>
                  <a:prstClr val="white"/>
                </a:solidFill>
                <a:effectLst>
                  <a:outerShdw blurRad="50800" dist="63500" dir="5400000" algn="ctr" rotWithShape="0">
                    <a:prstClr val="black"/>
                  </a:outerShdw>
                </a:effectLst>
              </a:rPr>
              <a:t>의자 이동</a:t>
            </a:r>
            <a:endParaRPr lang="en-US" sz="2400" dirty="0"/>
          </a:p>
        </p:txBody>
      </p:sp>
      <p:pic>
        <p:nvPicPr>
          <p:cNvPr id="356364" name="Picture 12" descr="Two-hand seat carry"/>
          <p:cNvPicPr>
            <a:picLocks noChangeAspect="1" noChangeArrowheads="1"/>
          </p:cNvPicPr>
          <p:nvPr/>
        </p:nvPicPr>
        <p:blipFill>
          <a:blip r:embed="rId7" cstate="email">
            <a:extLst>
              <a:ext uri="{28A0092B-C50C-407E-A947-70E740481C1C}">
                <a14:useLocalDpi xmlns:a14="http://schemas.microsoft.com/office/drawing/2010/main"/>
              </a:ext>
            </a:extLst>
          </a:blip>
          <a:srcRect r="8889"/>
          <a:stretch>
            <a:fillRect/>
          </a:stretch>
        </p:blipFill>
        <p:spPr bwMode="auto">
          <a:xfrm>
            <a:off x="3429000" y="1524000"/>
            <a:ext cx="2743200" cy="17061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56366" name="Picture 14" descr="Four-hand seat carry"/>
          <p:cNvPicPr>
            <a:picLocks noChangeAspect="1" noChangeArrowheads="1"/>
          </p:cNvPicPr>
          <p:nvPr/>
        </p:nvPicPr>
        <p:blipFill>
          <a:blip r:embed="rId8" cstate="email"/>
          <a:srcRect/>
          <a:stretch>
            <a:fillRect/>
          </a:stretch>
        </p:blipFill>
        <p:spPr bwMode="auto">
          <a:xfrm>
            <a:off x="3429000" y="3886200"/>
            <a:ext cx="2667000" cy="18954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9" name="TextBox 18"/>
          <p:cNvSpPr txBox="1"/>
          <p:nvPr/>
        </p:nvSpPr>
        <p:spPr>
          <a:xfrm>
            <a:off x="3352800" y="3276600"/>
            <a:ext cx="3048000" cy="461665"/>
          </a:xfrm>
          <a:prstGeom prst="rect">
            <a:avLst/>
          </a:prstGeom>
          <a:noFill/>
        </p:spPr>
        <p:txBody>
          <a:bodyPr wrap="square" rtlCol="0">
            <a:spAutoFit/>
          </a:bodyPr>
          <a:lstStyle/>
          <a:p>
            <a:r>
              <a:rPr lang="ko-KR" altLang="en-US" sz="2400" b="1" dirty="0" smtClean="0">
                <a:solidFill>
                  <a:prstClr val="white"/>
                </a:solidFill>
                <a:effectLst>
                  <a:outerShdw blurRad="50800" dist="63500" dir="5400000" algn="ctr" rotWithShape="0">
                    <a:prstClr val="black"/>
                  </a:outerShdw>
                </a:effectLst>
              </a:rPr>
              <a:t>두손으로 받쳐 옮김</a:t>
            </a:r>
            <a:endParaRPr lang="en-US" sz="2400" dirty="0"/>
          </a:p>
        </p:txBody>
      </p:sp>
      <p:sp>
        <p:nvSpPr>
          <p:cNvPr id="20" name="TextBox 19"/>
          <p:cNvSpPr txBox="1"/>
          <p:nvPr/>
        </p:nvSpPr>
        <p:spPr>
          <a:xfrm>
            <a:off x="3352800" y="5943600"/>
            <a:ext cx="2895600" cy="461665"/>
          </a:xfrm>
          <a:prstGeom prst="rect">
            <a:avLst/>
          </a:prstGeom>
          <a:noFill/>
        </p:spPr>
        <p:txBody>
          <a:bodyPr wrap="square" rtlCol="0">
            <a:spAutoFit/>
          </a:bodyPr>
          <a:lstStyle/>
          <a:p>
            <a:r>
              <a:rPr lang="en-US" sz="2400" b="1" dirty="0" smtClean="0">
                <a:solidFill>
                  <a:prstClr val="white"/>
                </a:solidFill>
                <a:effectLst>
                  <a:outerShdw blurRad="50800" dist="63500" dir="5400000" algn="ctr" rotWithShape="0">
                    <a:prstClr val="black"/>
                  </a:outerShdw>
                </a:effectLst>
              </a:rPr>
              <a:t> </a:t>
            </a:r>
            <a:r>
              <a:rPr lang="ko-KR" altLang="en-US" sz="2400" b="1" dirty="0" smtClean="0">
                <a:solidFill>
                  <a:prstClr val="white"/>
                </a:solidFill>
                <a:effectLst>
                  <a:outerShdw blurRad="50800" dist="63500" dir="5400000" algn="ctr" rotWithShape="0">
                    <a:prstClr val="black"/>
                  </a:outerShdw>
                </a:effectLst>
              </a:rPr>
              <a:t>네손으로 받쳐 이동</a:t>
            </a:r>
            <a:endParaRPr lang="en-US" sz="2400" dirty="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57150" y="1333500"/>
            <a:ext cx="9086850" cy="52578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p:txBody>
          <a:bodyPr>
            <a:normAutofit/>
          </a:bodyPr>
          <a:lstStyle/>
          <a:p>
            <a:r>
              <a:rPr lang="ko-KR" altLang="en-US" sz="4400" dirty="0" smtClean="0"/>
              <a:t>도시수색과 구조</a:t>
            </a:r>
            <a:endParaRPr lang="en-US" sz="4400"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02786" name="Picture 2"/>
          <p:cNvPicPr>
            <a:picLocks noChangeAspect="1" noChangeArrowheads="1"/>
          </p:cNvPicPr>
          <p:nvPr/>
        </p:nvPicPr>
        <p:blipFill>
          <a:blip r:embed="rId2" cstate="email"/>
          <a:srcRect/>
          <a:stretch>
            <a:fillRect/>
          </a:stretch>
        </p:blipFill>
        <p:spPr bwMode="auto">
          <a:xfrm>
            <a:off x="381000" y="1600200"/>
            <a:ext cx="3838575" cy="47239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2787" name="Picture 3"/>
          <p:cNvPicPr>
            <a:picLocks noChangeAspect="1" noChangeArrowheads="1"/>
          </p:cNvPicPr>
          <p:nvPr/>
        </p:nvPicPr>
        <p:blipFill>
          <a:blip r:embed="rId3" cstate="email"/>
          <a:srcRect/>
          <a:stretch>
            <a:fillRect/>
          </a:stretch>
        </p:blipFill>
        <p:spPr bwMode="auto">
          <a:xfrm>
            <a:off x="4572000" y="1600200"/>
            <a:ext cx="4233863"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152400"/>
            <a:ext cx="6400800" cy="1524000"/>
          </a:xfrm>
        </p:spPr>
        <p:txBody>
          <a:bodyPr>
            <a:normAutofit/>
          </a:bodyPr>
          <a:lstStyle/>
          <a:p>
            <a:r>
              <a:rPr lang="ko-KR" altLang="en-US" dirty="0" smtClean="0"/>
              <a:t>재난구조의 체제</a:t>
            </a:r>
            <a:endParaRPr lang="en-US"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152400" y="1752600"/>
            <a:ext cx="8915400" cy="49530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a:xfrm>
            <a:off x="1371600" y="76200"/>
            <a:ext cx="6400800" cy="762000"/>
          </a:xfrm>
        </p:spPr>
        <p:txBody>
          <a:bodyPr>
            <a:noAutofit/>
          </a:bodyPr>
          <a:lstStyle/>
          <a:p>
            <a:r>
              <a:rPr lang="ko-KR" altLang="en-US" sz="4400" dirty="0" smtClean="0"/>
              <a:t>도시수색과 구조</a:t>
            </a:r>
            <a:endParaRPr lang="en-US" sz="4400"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Text Placeholder 2"/>
          <p:cNvSpPr>
            <a:spLocks noGrp="1"/>
          </p:cNvSpPr>
          <p:nvPr>
            <p:ph type="body" sz="quarter" idx="11"/>
          </p:nvPr>
        </p:nvSpPr>
        <p:spPr>
          <a:xfrm>
            <a:off x="1371600" y="990600"/>
            <a:ext cx="6477000" cy="711200"/>
          </a:xfrm>
        </p:spPr>
        <p:txBody>
          <a:bodyPr>
            <a:normAutofit/>
          </a:bodyPr>
          <a:lstStyle/>
          <a:p>
            <a:r>
              <a:rPr lang="ko-KR" altLang="en-US" dirty="0" smtClean="0"/>
              <a:t>지렛대와 보강 </a:t>
            </a:r>
            <a:endParaRPr lang="en-US" dirty="0"/>
          </a:p>
        </p:txBody>
      </p:sp>
      <p:sp>
        <p:nvSpPr>
          <p:cNvPr id="11" name="Text Box 6"/>
          <p:cNvSpPr txBox="1">
            <a:spLocks noChangeArrowheads="1"/>
          </p:cNvSpPr>
          <p:nvPr/>
        </p:nvSpPr>
        <p:spPr bwMode="auto">
          <a:xfrm>
            <a:off x="317500" y="4927600"/>
            <a:ext cx="8674100" cy="457200"/>
          </a:xfrm>
          <a:prstGeom prst="rect">
            <a:avLst/>
          </a:prstGeom>
          <a:noFill/>
          <a:ln w="9525">
            <a:noFill/>
            <a:miter lim="800000"/>
            <a:headEnd/>
            <a:tailEnd/>
          </a:ln>
        </p:spPr>
        <p:txBody>
          <a:bodyPr>
            <a:spAutoFit/>
          </a:bodyPr>
          <a:lstStyle/>
          <a:p>
            <a:pPr eaLnBrk="0" hangingPunct="0">
              <a:spcBef>
                <a:spcPct val="50000"/>
              </a:spcBef>
            </a:pPr>
            <a:endParaRPr lang="en-US" sz="2400" b="0">
              <a:solidFill>
                <a:schemeClr val="tx1"/>
              </a:solidFill>
              <a:latin typeface="Times" pitchFamily="18" charset="0"/>
            </a:endParaRPr>
          </a:p>
        </p:txBody>
      </p:sp>
      <p:sp>
        <p:nvSpPr>
          <p:cNvPr id="189444" name="AutoShape 4" descr="http://www.sicert.org/images/fog/field_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61153" name="Picture 1"/>
          <p:cNvPicPr>
            <a:picLocks noChangeAspect="1" noChangeArrowheads="1"/>
          </p:cNvPicPr>
          <p:nvPr/>
        </p:nvPicPr>
        <p:blipFill>
          <a:blip r:embed="rId2" cstate="email"/>
          <a:srcRect/>
          <a:stretch>
            <a:fillRect/>
          </a:stretch>
        </p:blipFill>
        <p:spPr bwMode="auto">
          <a:xfrm>
            <a:off x="6629400" y="1981200"/>
            <a:ext cx="2209800"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3810" name="Picture 2" descr="C:\Users\DBopp\Downloads\sar_1 (1).gif"/>
          <p:cNvPicPr>
            <a:picLocks noChangeAspect="1" noChangeArrowheads="1"/>
          </p:cNvPicPr>
          <p:nvPr/>
        </p:nvPicPr>
        <p:blipFill>
          <a:blip r:embed="rId3" cstate="email"/>
          <a:srcRect/>
          <a:stretch>
            <a:fillRect/>
          </a:stretch>
        </p:blipFill>
        <p:spPr bwMode="auto">
          <a:xfrm>
            <a:off x="381000" y="1981200"/>
            <a:ext cx="2667000"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6" descr="http://www.sicert.org/images/fog/field_12.jpg"/>
          <p:cNvPicPr>
            <a:picLocks noChangeAspect="1" noChangeArrowheads="1"/>
          </p:cNvPicPr>
          <p:nvPr/>
        </p:nvPicPr>
        <p:blipFill>
          <a:blip r:embed="rId4" cstate="email"/>
          <a:srcRect/>
          <a:stretch>
            <a:fillRect/>
          </a:stretch>
        </p:blipFill>
        <p:spPr bwMode="auto">
          <a:xfrm>
            <a:off x="3276600" y="1981200"/>
            <a:ext cx="3276600" cy="41309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홍수 방재 </a:t>
            </a:r>
            <a:endParaRPr lang="en-US" sz="4400" dirty="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홍수 방재</a:t>
            </a:r>
            <a:endParaRPr lang="en-US" dirty="0"/>
          </a:p>
        </p:txBody>
      </p:sp>
      <p:sp>
        <p:nvSpPr>
          <p:cNvPr id="3" name="Text Placeholder 2"/>
          <p:cNvSpPr>
            <a:spLocks noGrp="1"/>
          </p:cNvSpPr>
          <p:nvPr>
            <p:ph type="body" sz="quarter" idx="11"/>
          </p:nvPr>
        </p:nvSpPr>
        <p:spPr>
          <a:xfrm>
            <a:off x="304800" y="1422400"/>
            <a:ext cx="4953000" cy="685800"/>
          </a:xfrm>
        </p:spPr>
        <p:txBody>
          <a:bodyPr/>
          <a:lstStyle/>
          <a:p>
            <a:r>
              <a:rPr lang="ko-KR" altLang="en-US" dirty="0" smtClean="0"/>
              <a:t>계    획</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ko-KR" altLang="en-US" dirty="0" smtClean="0"/>
              <a:t>각각의 상황이 다르다</a:t>
            </a:r>
            <a:endParaRPr lang="en-US" dirty="0" smtClean="0"/>
          </a:p>
          <a:p>
            <a:r>
              <a:rPr lang="en-US" dirty="0" smtClean="0"/>
              <a:t>“</a:t>
            </a:r>
            <a:r>
              <a:rPr lang="ko-KR" altLang="en-US" dirty="0" smtClean="0"/>
              <a:t>물의 흐름을 타라</a:t>
            </a:r>
            <a:r>
              <a:rPr lang="en-US" altLang="ko-KR" dirty="0" smtClean="0"/>
              <a:t>”</a:t>
            </a:r>
            <a:endParaRPr lang="en-US" dirty="0" smtClean="0"/>
          </a:p>
          <a:p>
            <a:pPr lvl="1"/>
            <a:r>
              <a:rPr lang="ko-KR" altLang="en-US" dirty="0" smtClean="0"/>
              <a:t>물을 멈추게 할 수 없다</a:t>
            </a:r>
            <a:endParaRPr lang="en-US" dirty="0" smtClean="0"/>
          </a:p>
          <a:p>
            <a:pPr lvl="1"/>
            <a:r>
              <a:rPr lang="ko-KR" altLang="en-US" dirty="0" smtClean="0"/>
              <a:t>흐름을 바꿀 수 있다</a:t>
            </a:r>
            <a:r>
              <a:rPr lang="en-US" altLang="ko-KR" dirty="0" smtClean="0"/>
              <a:t>. </a:t>
            </a:r>
            <a:endParaRPr lang="en-US" dirty="0" smtClean="0"/>
          </a:p>
          <a:p>
            <a:r>
              <a:rPr lang="ko-KR" altLang="en-US" dirty="0" smtClean="0"/>
              <a:t>보호 대상에 대한 우선순위를 정하라</a:t>
            </a:r>
            <a:endParaRPr lang="en-US" dirty="0" smtClean="0"/>
          </a:p>
          <a:p>
            <a:r>
              <a:rPr lang="ko-KR" altLang="en-US" dirty="0" smtClean="0"/>
              <a:t>지형 고려</a:t>
            </a: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31778" name="Picture 2" descr="http://www.kfyrtv-videos.com/UploadFile2/flood%20control2(7).jpg"/>
          <p:cNvPicPr>
            <a:picLocks noChangeAspect="1" noChangeArrowheads="1"/>
          </p:cNvPicPr>
          <p:nvPr/>
        </p:nvPicPr>
        <p:blipFill>
          <a:blip r:embed="rId2" cstate="email"/>
          <a:srcRect/>
          <a:stretch>
            <a:fillRect/>
          </a:stretch>
        </p:blipFill>
        <p:spPr bwMode="auto">
          <a:xfrm>
            <a:off x="5486400" y="1451997"/>
            <a:ext cx="3442652" cy="35010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762000" y="1295400"/>
            <a:ext cx="7772400" cy="46482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9906" name="Picture 2" descr="Fig.7 DIRECTING DEBRIS AWAY FROM BUILDINGS"/>
          <p:cNvPicPr>
            <a:picLocks noChangeAspect="1" noChangeArrowheads="1"/>
          </p:cNvPicPr>
          <p:nvPr/>
        </p:nvPicPr>
        <p:blipFill>
          <a:blip r:embed="rId2" cstate="email"/>
          <a:srcRect/>
          <a:stretch>
            <a:fillRect/>
          </a:stretch>
        </p:blipFill>
        <p:spPr bwMode="auto">
          <a:xfrm>
            <a:off x="728546" y="1295400"/>
            <a:ext cx="7805854" cy="464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ko-KR" altLang="en-US" dirty="0" smtClean="0"/>
              <a:t>홍수 방재</a:t>
            </a:r>
            <a:endParaRPr lang="en-US" dirty="0"/>
          </a:p>
        </p:txBody>
      </p:sp>
      <p:sp>
        <p:nvSpPr>
          <p:cNvPr id="4" name="Text Placeholder 3"/>
          <p:cNvSpPr>
            <a:spLocks noGrp="1"/>
          </p:cNvSpPr>
          <p:nvPr>
            <p:ph type="body" sz="quarter" idx="12"/>
          </p:nvPr>
        </p:nvSpPr>
        <p:spPr>
          <a:xfrm>
            <a:off x="2082800" y="6108700"/>
            <a:ext cx="4851400" cy="673100"/>
          </a:xfrm>
        </p:spPr>
        <p:txBody>
          <a:bodyPr>
            <a:normAutofit/>
          </a:bodyPr>
          <a:lstStyle/>
          <a:p>
            <a:pPr algn="ctr">
              <a:buNone/>
            </a:pPr>
            <a:r>
              <a:rPr lang="ko-KR" altLang="en-US" dirty="0" smtClean="0"/>
              <a:t>지형을 이용한다</a:t>
            </a:r>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228600" y="1905000"/>
            <a:ext cx="8915400" cy="49530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a:xfrm>
            <a:off x="1371600" y="76200"/>
            <a:ext cx="6400800" cy="762000"/>
          </a:xfrm>
        </p:spPr>
        <p:txBody>
          <a:bodyPr>
            <a:normAutofit fontScale="85000" lnSpcReduction="20000"/>
          </a:bodyPr>
          <a:lstStyle/>
          <a:p>
            <a:r>
              <a:rPr lang="ko-KR" altLang="en-US" dirty="0" smtClean="0"/>
              <a:t>홍수 방재</a:t>
            </a:r>
            <a:endParaRPr lang="en-US"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Text Placeholder 2"/>
          <p:cNvSpPr>
            <a:spLocks noGrp="1"/>
          </p:cNvSpPr>
          <p:nvPr>
            <p:ph type="body" sz="quarter" idx="11"/>
          </p:nvPr>
        </p:nvSpPr>
        <p:spPr>
          <a:xfrm>
            <a:off x="1371600" y="990600"/>
            <a:ext cx="6477000" cy="711200"/>
          </a:xfrm>
        </p:spPr>
        <p:txBody>
          <a:bodyPr/>
          <a:lstStyle/>
          <a:p>
            <a:r>
              <a:rPr lang="ko-KR" altLang="en-US" dirty="0" smtClean="0"/>
              <a:t>모래둑 공사</a:t>
            </a:r>
            <a:endParaRPr lang="en-US" dirty="0"/>
          </a:p>
        </p:txBody>
      </p:sp>
      <p:sp>
        <p:nvSpPr>
          <p:cNvPr id="11" name="Text Box 6"/>
          <p:cNvSpPr txBox="1">
            <a:spLocks noChangeArrowheads="1"/>
          </p:cNvSpPr>
          <p:nvPr/>
        </p:nvSpPr>
        <p:spPr bwMode="auto">
          <a:xfrm>
            <a:off x="317500" y="4927600"/>
            <a:ext cx="8674100" cy="457200"/>
          </a:xfrm>
          <a:prstGeom prst="rect">
            <a:avLst/>
          </a:prstGeom>
          <a:noFill/>
          <a:ln w="9525">
            <a:noFill/>
            <a:miter lim="800000"/>
            <a:headEnd/>
            <a:tailEnd/>
          </a:ln>
        </p:spPr>
        <p:txBody>
          <a:bodyPr>
            <a:spAutoFit/>
          </a:bodyPr>
          <a:lstStyle/>
          <a:p>
            <a:pPr eaLnBrk="0" hangingPunct="0">
              <a:spcBef>
                <a:spcPct val="50000"/>
              </a:spcBef>
            </a:pPr>
            <a:endParaRPr lang="en-US" sz="2400" b="0">
              <a:solidFill>
                <a:schemeClr val="tx1"/>
              </a:solidFill>
              <a:latin typeface="Times" pitchFamily="18" charset="0"/>
            </a:endParaRPr>
          </a:p>
        </p:txBody>
      </p:sp>
      <p:sp>
        <p:nvSpPr>
          <p:cNvPr id="189444" name="AutoShape 4" descr="http://www.sicert.org/images/fog/field_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28705" name="Picture 1"/>
          <p:cNvPicPr>
            <a:picLocks noChangeAspect="1" noChangeArrowheads="1"/>
          </p:cNvPicPr>
          <p:nvPr/>
        </p:nvPicPr>
        <p:blipFill>
          <a:blip r:embed="rId2" cstate="email"/>
          <a:srcRect/>
          <a:stretch>
            <a:fillRect/>
          </a:stretch>
        </p:blipFill>
        <p:spPr bwMode="auto">
          <a:xfrm>
            <a:off x="533400" y="1981200"/>
            <a:ext cx="8122508" cy="4419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홍수 방재</a:t>
            </a:r>
            <a:endParaRPr lang="en-US" sz="4400"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모래 주머니 쌓기</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77500" lnSpcReduction="20000"/>
          </a:bodyPr>
          <a:lstStyle/>
          <a:p>
            <a:endParaRPr lang="en-US" altLang="ko-KR" dirty="0" smtClean="0"/>
          </a:p>
          <a:p>
            <a:r>
              <a:rPr lang="ko-KR" altLang="en-US" dirty="0" smtClean="0"/>
              <a:t>단단한 기초 위에 쌓는다</a:t>
            </a:r>
            <a:endParaRPr lang="en-US" dirty="0" smtClean="0"/>
          </a:p>
          <a:p>
            <a:r>
              <a:rPr lang="ko-KR" altLang="en-US" dirty="0" smtClean="0"/>
              <a:t>모래 주머니의 채워지지 않은 부분을 </a:t>
            </a:r>
            <a:r>
              <a:rPr lang="en-US" altLang="ko-KR" dirty="0" smtClean="0"/>
              <a:t>45</a:t>
            </a:r>
            <a:r>
              <a:rPr lang="ko-KR" altLang="en-US" dirty="0" smtClean="0"/>
              <a:t>도 각도로 접어서 모래가 빠져나가지 않도록 한다</a:t>
            </a:r>
            <a:r>
              <a:rPr lang="en-US" altLang="ko-KR" dirty="0" smtClean="0"/>
              <a:t>. </a:t>
            </a:r>
            <a:endParaRPr lang="en-US" dirty="0" smtClean="0"/>
          </a:p>
          <a:p>
            <a:r>
              <a:rPr lang="ko-KR" altLang="en-US" dirty="0" smtClean="0"/>
              <a:t>각각의 모래주머니는 이전 모래주머니의 접혀진 부분에 올려놓아 눌러준다</a:t>
            </a:r>
            <a:r>
              <a:rPr lang="en-US" altLang="ko-KR" dirty="0" smtClean="0"/>
              <a:t>.</a:t>
            </a:r>
            <a:endParaRPr lang="en-US" dirty="0" smtClean="0"/>
          </a:p>
          <a:p>
            <a:r>
              <a:rPr lang="ko-KR" altLang="en-US" dirty="0" smtClean="0"/>
              <a:t>두번째 층의 모래주머니는 이전 것과 엇갈리게 배열 한다</a:t>
            </a:r>
            <a:r>
              <a:rPr lang="en-US" altLang="ko-KR" dirty="0" smtClean="0"/>
              <a:t>. </a:t>
            </a: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30754" name="Picture 2" descr="http://assets.knowledge.allianz.com/img/04_flood_654_1_9708.jpg"/>
          <p:cNvPicPr>
            <a:picLocks noChangeAspect="1" noChangeArrowheads="1"/>
          </p:cNvPicPr>
          <p:nvPr/>
        </p:nvPicPr>
        <p:blipFill>
          <a:blip r:embed="rId2" cstate="email"/>
          <a:srcRect/>
          <a:stretch>
            <a:fillRect/>
          </a:stretch>
        </p:blipFill>
        <p:spPr bwMode="auto">
          <a:xfrm>
            <a:off x="5467350" y="1447800"/>
            <a:ext cx="3581400" cy="32986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228600" y="1905000"/>
            <a:ext cx="8915400" cy="49530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a:xfrm>
            <a:off x="1371600" y="76200"/>
            <a:ext cx="6400800" cy="762000"/>
          </a:xfrm>
        </p:spPr>
        <p:txBody>
          <a:bodyPr>
            <a:noAutofit/>
          </a:bodyPr>
          <a:lstStyle/>
          <a:p>
            <a:r>
              <a:rPr lang="ko-KR" altLang="en-US" sz="4400" dirty="0" smtClean="0"/>
              <a:t>홍수 방재</a:t>
            </a:r>
            <a:endParaRPr lang="en-US" sz="4400"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Text Placeholder 2"/>
          <p:cNvSpPr>
            <a:spLocks noGrp="1"/>
          </p:cNvSpPr>
          <p:nvPr>
            <p:ph type="body" sz="quarter" idx="11"/>
          </p:nvPr>
        </p:nvSpPr>
        <p:spPr>
          <a:xfrm>
            <a:off x="1371600" y="990600"/>
            <a:ext cx="6477000" cy="711200"/>
          </a:xfrm>
        </p:spPr>
        <p:txBody>
          <a:bodyPr>
            <a:normAutofit/>
          </a:bodyPr>
          <a:lstStyle/>
          <a:p>
            <a:r>
              <a:rPr lang="ko-KR" altLang="en-US" dirty="0" smtClean="0"/>
              <a:t>모래둑 공사</a:t>
            </a:r>
            <a:endParaRPr lang="en-US" dirty="0"/>
          </a:p>
        </p:txBody>
      </p:sp>
      <p:sp>
        <p:nvSpPr>
          <p:cNvPr id="11" name="Text Box 6"/>
          <p:cNvSpPr txBox="1">
            <a:spLocks noChangeArrowheads="1"/>
          </p:cNvSpPr>
          <p:nvPr/>
        </p:nvSpPr>
        <p:spPr bwMode="auto">
          <a:xfrm>
            <a:off x="317500" y="4927600"/>
            <a:ext cx="8674100" cy="457200"/>
          </a:xfrm>
          <a:prstGeom prst="rect">
            <a:avLst/>
          </a:prstGeom>
          <a:noFill/>
          <a:ln w="9525">
            <a:noFill/>
            <a:miter lim="800000"/>
            <a:headEnd/>
            <a:tailEnd/>
          </a:ln>
        </p:spPr>
        <p:txBody>
          <a:bodyPr>
            <a:spAutoFit/>
          </a:bodyPr>
          <a:lstStyle/>
          <a:p>
            <a:pPr eaLnBrk="0" hangingPunct="0">
              <a:spcBef>
                <a:spcPct val="50000"/>
              </a:spcBef>
            </a:pPr>
            <a:endParaRPr lang="en-US" sz="2400" b="0">
              <a:solidFill>
                <a:schemeClr val="tx1"/>
              </a:solidFill>
              <a:latin typeface="Times" pitchFamily="18" charset="0"/>
            </a:endParaRPr>
          </a:p>
        </p:txBody>
      </p:sp>
      <p:sp>
        <p:nvSpPr>
          <p:cNvPr id="189444" name="AutoShape 4" descr="http://www.sicert.org/images/fog/field_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28705" name="Picture 1"/>
          <p:cNvPicPr>
            <a:picLocks noChangeAspect="1" noChangeArrowheads="1"/>
          </p:cNvPicPr>
          <p:nvPr/>
        </p:nvPicPr>
        <p:blipFill>
          <a:blip r:embed="rId2" cstate="email"/>
          <a:srcRect/>
          <a:stretch>
            <a:fillRect/>
          </a:stretch>
        </p:blipFill>
        <p:spPr bwMode="auto">
          <a:xfrm>
            <a:off x="533400" y="1981200"/>
            <a:ext cx="8122508" cy="4419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a:bodyPr>
          <a:lstStyle/>
          <a:p>
            <a:r>
              <a:rPr lang="ko-KR" altLang="en-US" sz="4400" dirty="0" smtClean="0"/>
              <a:t>홍수 방재</a:t>
            </a:r>
            <a:endParaRPr lang="en-US" sz="4400" dirty="0"/>
          </a:p>
        </p:txBody>
      </p:sp>
      <p:sp>
        <p:nvSpPr>
          <p:cNvPr id="4" name="Text Placeholder 3"/>
          <p:cNvSpPr>
            <a:spLocks noGrp="1"/>
          </p:cNvSpPr>
          <p:nvPr>
            <p:ph type="body" sz="quarter" idx="12"/>
          </p:nvPr>
        </p:nvSpPr>
        <p:spPr>
          <a:xfrm>
            <a:off x="2082800" y="6108700"/>
            <a:ext cx="4851400" cy="673100"/>
          </a:xfrm>
        </p:spPr>
        <p:txBody>
          <a:bodyPr>
            <a:normAutofit/>
          </a:bodyPr>
          <a:lstStyle/>
          <a:p>
            <a:pPr algn="ctr">
              <a:buNone/>
            </a:pPr>
            <a:r>
              <a:rPr lang="en-US" dirty="0" smtClean="0"/>
              <a:t>Width/Height = 2.5/1</a:t>
            </a:r>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90818" name="Picture 2" descr="https://docs.google.com/gview?url=http%3A%2F%2Fwww.spa.usace.army.mil%2Friogrande%2FFlood%20Fighting%20Field%20Book%20PDF-DRAFT.pdf&amp;docid=ddd9faba7cd1457153fd08a4b056e4ae&amp;a=bi&amp;pagenumber=19&amp;w=840"/>
          <p:cNvPicPr>
            <a:picLocks noChangeAspect="1" noChangeArrowheads="1"/>
          </p:cNvPicPr>
          <p:nvPr/>
        </p:nvPicPr>
        <p:blipFill>
          <a:blip r:embed="rId2" cstate="email">
            <a:extLst>
              <a:ext uri="{28A0092B-C50C-407E-A947-70E740481C1C}">
                <a14:useLocalDpi xmlns:a14="http://schemas.microsoft.com/office/drawing/2010/main"/>
              </a:ext>
            </a:extLst>
          </a:blip>
          <a:srcRect l="19048" t="10007" r="952" b="55850"/>
          <a:stretch>
            <a:fillRect/>
          </a:stretch>
        </p:blipFill>
        <p:spPr bwMode="auto">
          <a:xfrm>
            <a:off x="914399" y="1143000"/>
            <a:ext cx="7279341" cy="4800600"/>
          </a:xfrm>
          <a:prstGeom prst="rect">
            <a:avLst/>
          </a:prstGeom>
          <a:noFill/>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홍수 방재</a:t>
            </a:r>
            <a:endParaRPr lang="en-US" sz="4400"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모래 주머니 채우기</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92500" lnSpcReduction="10000"/>
          </a:bodyPr>
          <a:lstStyle/>
          <a:p>
            <a:r>
              <a:rPr lang="ko-KR" altLang="en-US" dirty="0" smtClean="0"/>
              <a:t>짝을 지어 함께 일한다</a:t>
            </a:r>
            <a:endParaRPr lang="en-US" dirty="0" smtClean="0"/>
          </a:p>
          <a:p>
            <a:r>
              <a:rPr lang="ko-KR" altLang="en-US" dirty="0" smtClean="0"/>
              <a:t>한 사람이 삽으로 모래를 푸는 동안 한 사람은 모래 주머니를 잡는다</a:t>
            </a:r>
            <a:endParaRPr lang="en-US" dirty="0" smtClean="0"/>
          </a:p>
          <a:p>
            <a:r>
              <a:rPr lang="ko-KR" altLang="en-US" dirty="0" smtClean="0"/>
              <a:t>보조 도구 사용을 고려한다</a:t>
            </a:r>
            <a:endParaRPr lang="en-US" dirty="0" smtClean="0"/>
          </a:p>
          <a:p>
            <a:r>
              <a:rPr lang="en-US" dirty="0" smtClean="0"/>
              <a:t>1/2-2/3 </a:t>
            </a:r>
            <a:r>
              <a:rPr lang="ko-KR" altLang="en-US" dirty="0" smtClean="0"/>
              <a:t>정도를 채운다</a:t>
            </a:r>
            <a:endParaRPr lang="en-US" dirty="0" smtClean="0"/>
          </a:p>
          <a:p>
            <a:r>
              <a:rPr lang="ko-KR" altLang="en-US" dirty="0" smtClean="0"/>
              <a:t>너무 많이 넣는 것이 흔히 저지르는 실수다</a:t>
            </a:r>
            <a:endParaRPr lang="en-US" dirty="0" smtClean="0"/>
          </a:p>
          <a:p>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27682" name="Picture 2" descr="http://inapcache.boston.com/universal/site_graphics/blogs/bigpicture/redriver_03_27/r10_18433413.jpg"/>
          <p:cNvPicPr>
            <a:picLocks noChangeAspect="1" noChangeArrowheads="1"/>
          </p:cNvPicPr>
          <p:nvPr/>
        </p:nvPicPr>
        <p:blipFill>
          <a:blip r:embed="rId2" cstate="email"/>
          <a:srcRect/>
          <a:stretch>
            <a:fillRect/>
          </a:stretch>
        </p:blipFill>
        <p:spPr bwMode="auto">
          <a:xfrm>
            <a:off x="5410200" y="1447800"/>
            <a:ext cx="3657600" cy="40847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0"/>
            <a:ext cx="6400800" cy="1143000"/>
          </a:xfrm>
        </p:spPr>
        <p:txBody>
          <a:bodyPr>
            <a:normAutofit/>
          </a:bodyPr>
          <a:lstStyle/>
          <a:p>
            <a:r>
              <a:rPr lang="ko-KR" altLang="en-US" sz="4400" dirty="0" smtClean="0"/>
              <a:t>홍수 방재</a:t>
            </a:r>
            <a:endParaRPr lang="en-US" sz="4400"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구조물 보호</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92500" lnSpcReduction="10000"/>
          </a:bodyPr>
          <a:lstStyle/>
          <a:p>
            <a:r>
              <a:rPr lang="ko-KR" altLang="en-US" dirty="0" smtClean="0"/>
              <a:t>예상되는 물의높이보다 </a:t>
            </a:r>
            <a:r>
              <a:rPr lang="en-US" altLang="ko-KR" dirty="0" smtClean="0"/>
              <a:t>1</a:t>
            </a:r>
            <a:r>
              <a:rPr lang="ko-KR" altLang="en-US" dirty="0" smtClean="0"/>
              <a:t>피트 위로 플라스틱을 놓는다</a:t>
            </a:r>
            <a:r>
              <a:rPr lang="en-US" altLang="ko-KR" dirty="0" smtClean="0"/>
              <a:t>. </a:t>
            </a:r>
            <a:endParaRPr lang="en-US" dirty="0" smtClean="0"/>
          </a:p>
          <a:p>
            <a:r>
              <a:rPr lang="ko-KR" altLang="en-US" dirty="0" smtClean="0"/>
              <a:t>넓이와 높이는 </a:t>
            </a:r>
            <a:r>
              <a:rPr lang="en-US" altLang="ko-KR" dirty="0" smtClean="0"/>
              <a:t>1/1 </a:t>
            </a:r>
            <a:r>
              <a:rPr lang="ko-KR" altLang="en-US" dirty="0" smtClean="0"/>
              <a:t>비율이다</a:t>
            </a:r>
            <a:r>
              <a:rPr lang="en-US" altLang="ko-KR" dirty="0" smtClean="0"/>
              <a:t>. </a:t>
            </a:r>
            <a:endParaRPr lang="en-US" dirty="0" smtClean="0"/>
          </a:p>
          <a:p>
            <a:r>
              <a:rPr lang="ko-KR" altLang="en-US" dirty="0" smtClean="0"/>
              <a:t>창문과 환풍구를 널빤지로 막는다</a:t>
            </a:r>
            <a:endParaRPr lang="en-US" dirty="0" smtClean="0"/>
          </a:p>
          <a:p>
            <a:r>
              <a:rPr lang="ko-KR" altLang="en-US" dirty="0" smtClean="0"/>
              <a:t>저항이 적은 길을 이용하라 </a:t>
            </a:r>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89794" name="Picture 2"/>
          <p:cNvPicPr>
            <a:picLocks noChangeAspect="1" noChangeArrowheads="1"/>
          </p:cNvPicPr>
          <p:nvPr/>
        </p:nvPicPr>
        <p:blipFill>
          <a:blip r:embed="rId2" cstate="email"/>
          <a:srcRect/>
          <a:stretch>
            <a:fillRect/>
          </a:stretch>
        </p:blipFill>
        <p:spPr bwMode="auto">
          <a:xfrm>
            <a:off x="5791200" y="1447800"/>
            <a:ext cx="3124200"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16" name="Rounded Rectangle 89115"/>
          <p:cNvSpPr/>
          <p:nvPr/>
        </p:nvSpPr>
        <p:spPr>
          <a:xfrm>
            <a:off x="1219200" y="1029248"/>
            <a:ext cx="6629400" cy="5828752"/>
          </a:xfrm>
          <a:prstGeom prst="roundRect">
            <a:avLst/>
          </a:prstGeom>
          <a:solidFill>
            <a:schemeClr val="tx2">
              <a:lumMod val="20000"/>
              <a:lumOff val="80000"/>
              <a:alpha val="12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travel2.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3034392" y="2369505"/>
            <a:ext cx="3075214" cy="3033390"/>
          </a:xfrm>
          <a:prstGeom prst="rect">
            <a:avLst/>
          </a:prstGeom>
          <a:noFill/>
          <a:ln w="9525">
            <a:noFill/>
            <a:miter lim="800000"/>
            <a:headEnd/>
            <a:tailEnd/>
          </a:ln>
        </p:spPr>
      </p:pic>
      <p:sp>
        <p:nvSpPr>
          <p:cNvPr id="4" name="Rectangle 3"/>
          <p:cNvSpPr>
            <a:spLocks noChangeArrowheads="1"/>
          </p:cNvSpPr>
          <p:nvPr/>
        </p:nvSpPr>
        <p:spPr bwMode="auto">
          <a:xfrm>
            <a:off x="3352800" y="3276600"/>
            <a:ext cx="2552700" cy="462922"/>
          </a:xfrm>
          <a:prstGeom prst="rect">
            <a:avLst/>
          </a:prstGeom>
          <a:noFill/>
          <a:ln w="9525">
            <a:noFill/>
            <a:round/>
            <a:headEnd/>
            <a:tailEnd/>
          </a:ln>
        </p:spPr>
        <p:txBody>
          <a:bodyPr lIns="90000" tIns="46800" rIns="90000" bIns="46800"/>
          <a:lstStyle/>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altLang="ko-KR"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rPr>
              <a:t>Community</a:t>
            </a:r>
            <a:endParaRPr lang="en-US"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endParaRPr>
          </a:p>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altLang="ko-KR"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rPr>
              <a:t>Development</a:t>
            </a:r>
            <a:endParaRPr lang="en-US" sz="2800" b="1" dirty="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endParaRPr>
          </a:p>
        </p:txBody>
      </p:sp>
      <p:sp>
        <p:nvSpPr>
          <p:cNvPr id="7" name="Rectangle 3"/>
          <p:cNvSpPr>
            <a:spLocks noChangeArrowheads="1"/>
          </p:cNvSpPr>
          <p:nvPr/>
        </p:nvSpPr>
        <p:spPr bwMode="auto">
          <a:xfrm>
            <a:off x="5659438" y="2051251"/>
            <a:ext cx="2252662" cy="1607349"/>
          </a:xfrm>
          <a:prstGeom prst="rect">
            <a:avLst/>
          </a:prstGeom>
          <a:noFill/>
          <a:ln w="44450">
            <a:noFill/>
            <a:round/>
            <a:headEnd/>
            <a:tailEnd/>
          </a:ln>
          <a:effectLst>
            <a:outerShdw blurRad="50800" dist="38100" dir="8100000" algn="tr" rotWithShape="0">
              <a:prstClr val="black">
                <a:alpha val="40000"/>
              </a:prstClr>
            </a:outerShdw>
          </a:effectLst>
        </p:spPr>
        <p:txBody>
          <a:bodyPr lIns="90000" tIns="46800" rIns="90000" bIns="46800"/>
          <a:lstStyle/>
          <a:p>
            <a:pPr algn="ctr">
              <a:buClr>
                <a:srgbClr val="333333"/>
              </a:buClr>
              <a:buSzPct val="100000"/>
              <a:buFont typeface="Arial"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endParaRPr lang="en-US" sz="2200" dirty="0">
              <a:solidFill>
                <a:srgbClr val="262626"/>
              </a:solidFill>
              <a:latin typeface="Calibri" pitchFamily="-108" charset="0"/>
            </a:endParaRPr>
          </a:p>
        </p:txBody>
      </p:sp>
      <p:sp>
        <p:nvSpPr>
          <p:cNvPr id="25" name="Title 24"/>
          <p:cNvSpPr>
            <a:spLocks noGrp="1"/>
          </p:cNvSpPr>
          <p:nvPr>
            <p:ph type="title"/>
          </p:nvPr>
        </p:nvSpPr>
        <p:spPr>
          <a:xfrm>
            <a:off x="1371600" y="76200"/>
            <a:ext cx="6400800" cy="838200"/>
          </a:xfrm>
        </p:spPr>
        <p:txBody>
          <a:bodyPr>
            <a:normAutofit/>
          </a:bodyPr>
          <a:lstStyle/>
          <a:p>
            <a:r>
              <a:rPr lang="ko-KR" altLang="en-US" sz="4800" dirty="0" smtClean="0"/>
              <a:t>재난의 순환</a:t>
            </a:r>
            <a:endParaRPr lang="en-US" sz="4800" dirty="0"/>
          </a:p>
        </p:txBody>
      </p:sp>
      <p:grpSp>
        <p:nvGrpSpPr>
          <p:cNvPr id="2" name="Group 89098"/>
          <p:cNvGrpSpPr/>
          <p:nvPr/>
        </p:nvGrpSpPr>
        <p:grpSpPr>
          <a:xfrm>
            <a:off x="-93825" y="1070449"/>
            <a:ext cx="7866225" cy="5631503"/>
            <a:chOff x="-93825" y="1070449"/>
            <a:chExt cx="7866225" cy="5631503"/>
          </a:xfrm>
          <a:solidFill>
            <a:schemeClr val="accent1"/>
          </a:solidFill>
          <a:effectLst>
            <a:outerShdw blurRad="50800" dist="38100" dir="8100000" algn="tr" rotWithShape="0">
              <a:prstClr val="black">
                <a:alpha val="40000"/>
              </a:prstClr>
            </a:outerShdw>
          </a:effectLst>
        </p:grpSpPr>
        <p:sp>
          <p:nvSpPr>
            <p:cNvPr id="89100" name="Freeform 89099"/>
            <p:cNvSpPr/>
            <p:nvPr/>
          </p:nvSpPr>
          <p:spPr>
            <a:xfrm>
              <a:off x="3832562" y="1070449"/>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2000" b="1" kern="1200" dirty="0" smtClean="0">
                  <a:solidFill>
                    <a:srgbClr val="FF0000"/>
                  </a:solidFill>
                  <a:effectLst>
                    <a:outerShdw blurRad="38100" dist="38100" dir="2700000" algn="tl">
                      <a:srgbClr val="000000">
                        <a:alpha val="43137"/>
                      </a:srgbClr>
                    </a:outerShdw>
                  </a:effectLst>
                </a:rPr>
                <a:t>재난</a:t>
              </a:r>
              <a:endParaRPr lang="en-US" altLang="ko-KR" sz="2000" b="1" kern="1200" dirty="0" smtClean="0">
                <a:solidFill>
                  <a:srgbClr val="FF0000"/>
                </a:solidFill>
                <a:effectLst>
                  <a:outerShdw blurRad="38100" dist="38100" dir="2700000" algn="tl">
                    <a:srgbClr val="000000">
                      <a:alpha val="43137"/>
                    </a:srgbClr>
                  </a:outerShdw>
                </a:effectLst>
              </a:endParaRPr>
            </a:p>
            <a:p>
              <a:pPr lvl="0" algn="ctr" defTabSz="711200">
                <a:lnSpc>
                  <a:spcPct val="90000"/>
                </a:lnSpc>
                <a:spcBef>
                  <a:spcPct val="0"/>
                </a:spcBef>
                <a:spcAft>
                  <a:spcPct val="35000"/>
                </a:spcAft>
              </a:pPr>
              <a:r>
                <a:rPr lang="en-US" altLang="ko-KR" sz="2000" b="1" dirty="0" smtClean="0">
                  <a:solidFill>
                    <a:srgbClr val="FF0000"/>
                  </a:solidFill>
                  <a:effectLst>
                    <a:outerShdw blurRad="38100" dist="38100" dir="2700000" algn="tl">
                      <a:srgbClr val="000000">
                        <a:alpha val="43137"/>
                      </a:srgbClr>
                    </a:outerShdw>
                  </a:effectLst>
                </a:rPr>
                <a:t>(disaster)</a:t>
              </a:r>
              <a:endParaRPr lang="en-US" sz="2000" b="1" kern="1200" dirty="0">
                <a:solidFill>
                  <a:srgbClr val="FF0000"/>
                </a:solidFill>
                <a:effectLst>
                  <a:outerShdw blurRad="38100" dist="38100" dir="2700000" algn="tl">
                    <a:srgbClr val="000000">
                      <a:alpha val="43137"/>
                    </a:srgbClr>
                  </a:outerShdw>
                </a:effectLst>
              </a:endParaRPr>
            </a:p>
          </p:txBody>
        </p:sp>
        <p:sp>
          <p:nvSpPr>
            <p:cNvPr id="89101" name="Freeform 89100"/>
            <p:cNvSpPr/>
            <p:nvPr/>
          </p:nvSpPr>
          <p:spPr>
            <a:xfrm>
              <a:off x="2111035" y="1425236"/>
              <a:ext cx="4921928" cy="4921928"/>
            </a:xfrm>
            <a:custGeom>
              <a:avLst/>
              <a:gdLst/>
              <a:ahLst/>
              <a:cxnLst/>
              <a:rect l="0" t="0" r="0" b="0"/>
              <a:pathLst>
                <a:path>
                  <a:moveTo>
                    <a:pt x="3315212" y="153020"/>
                  </a:moveTo>
                  <a:arcTo wR="2460964" hR="2460964" stAng="174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2" name="Freeform 89101"/>
            <p:cNvSpPr/>
            <p:nvPr/>
          </p:nvSpPr>
          <p:spPr>
            <a:xfrm>
              <a:off x="5572726"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kern="1200" dirty="0" smtClean="0"/>
                <a:t>구조</a:t>
              </a:r>
              <a:endParaRPr lang="en-US" altLang="ko-KR" sz="1600" b="1" dirty="0" smtClean="0"/>
            </a:p>
            <a:p>
              <a:pPr lvl="0" algn="ctr" defTabSz="711200">
                <a:lnSpc>
                  <a:spcPct val="90000"/>
                </a:lnSpc>
                <a:spcBef>
                  <a:spcPct val="0"/>
                </a:spcBef>
                <a:spcAft>
                  <a:spcPct val="35000"/>
                </a:spcAft>
              </a:pPr>
              <a:r>
                <a:rPr lang="en-US" altLang="ko-KR" sz="1600" b="1" kern="1200" dirty="0" smtClean="0"/>
                <a:t>(rescue)</a:t>
              </a:r>
              <a:endParaRPr lang="en-US" sz="1600" b="1" kern="1200" dirty="0"/>
            </a:p>
          </p:txBody>
        </p:sp>
        <p:sp>
          <p:nvSpPr>
            <p:cNvPr id="89103" name="Freeform 89102"/>
            <p:cNvSpPr/>
            <p:nvPr/>
          </p:nvSpPr>
          <p:spPr>
            <a:xfrm>
              <a:off x="2111035" y="1425236"/>
              <a:ext cx="4921928" cy="4921928"/>
            </a:xfrm>
            <a:custGeom>
              <a:avLst/>
              <a:gdLst/>
              <a:ahLst/>
              <a:cxnLst/>
              <a:rect l="0" t="0" r="0" b="0"/>
              <a:pathLst>
                <a:path>
                  <a:moveTo>
                    <a:pt x="4611083" y="1263747"/>
                  </a:moveTo>
                  <a:arcTo wR="2460964" hR="2460964" stAng="198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4" name="Freeform 89103"/>
            <p:cNvSpPr/>
            <p:nvPr/>
          </p:nvSpPr>
          <p:spPr>
            <a:xfrm>
              <a:off x="6293526"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kern="1200" dirty="0" smtClean="0"/>
                <a:t>평가</a:t>
              </a:r>
              <a:endParaRPr lang="en-US" altLang="ko-KR" sz="1600" b="1" kern="1200" dirty="0" smtClean="0"/>
            </a:p>
            <a:p>
              <a:pPr lvl="0" algn="ctr" defTabSz="711200">
                <a:lnSpc>
                  <a:spcPct val="90000"/>
                </a:lnSpc>
                <a:spcBef>
                  <a:spcPct val="0"/>
                </a:spcBef>
                <a:spcAft>
                  <a:spcPct val="35000"/>
                </a:spcAft>
              </a:pPr>
              <a:r>
                <a:rPr lang="en-US" altLang="ko-KR" sz="1600" b="1" kern="1200" dirty="0" smtClean="0"/>
                <a:t>(assessment)</a:t>
              </a:r>
              <a:endParaRPr lang="en-US" sz="1600" b="1" kern="1200" dirty="0"/>
            </a:p>
          </p:txBody>
        </p:sp>
        <p:sp>
          <p:nvSpPr>
            <p:cNvPr id="89105" name="Freeform 89104"/>
            <p:cNvSpPr/>
            <p:nvPr/>
          </p:nvSpPr>
          <p:spPr>
            <a:xfrm>
              <a:off x="2111035" y="1425236"/>
              <a:ext cx="4921928" cy="4921928"/>
            </a:xfrm>
            <a:custGeom>
              <a:avLst/>
              <a:gdLst/>
              <a:ahLst/>
              <a:cxnLst/>
              <a:rect l="0" t="0" r="0" b="0"/>
              <a:pathLst>
                <a:path>
                  <a:moveTo>
                    <a:pt x="4854544" y="3032905"/>
                  </a:moveTo>
                  <a:arcTo wR="2460964" hR="2460964" stAng="8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6" name="Freeform 89105"/>
            <p:cNvSpPr/>
            <p:nvPr/>
          </p:nvSpPr>
          <p:spPr>
            <a:xfrm>
              <a:off x="5572726"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kern="1200" dirty="0" smtClean="0"/>
                <a:t>구호</a:t>
              </a:r>
              <a:endParaRPr lang="en-US" altLang="ko-KR" sz="1600" b="1" kern="1200" smtClean="0"/>
            </a:p>
            <a:p>
              <a:pPr lvl="0" algn="ctr" defTabSz="711200">
                <a:lnSpc>
                  <a:spcPct val="90000"/>
                </a:lnSpc>
                <a:spcBef>
                  <a:spcPct val="0"/>
                </a:spcBef>
                <a:spcAft>
                  <a:spcPct val="35000"/>
                </a:spcAft>
              </a:pPr>
              <a:r>
                <a:rPr lang="en-US" altLang="ko-KR" sz="1600" b="1" kern="1200" smtClean="0"/>
                <a:t>(</a:t>
              </a:r>
              <a:r>
                <a:rPr lang="en-US" altLang="ko-KR" sz="1600" b="1" kern="1200" dirty="0" smtClean="0"/>
                <a:t>relief)</a:t>
              </a:r>
              <a:endParaRPr lang="en-US" sz="1600" b="1" kern="1200" dirty="0"/>
            </a:p>
          </p:txBody>
        </p:sp>
        <p:sp>
          <p:nvSpPr>
            <p:cNvPr id="89107" name="Freeform 89106"/>
            <p:cNvSpPr/>
            <p:nvPr/>
          </p:nvSpPr>
          <p:spPr>
            <a:xfrm>
              <a:off x="2111035" y="1425236"/>
              <a:ext cx="4921928" cy="4921928"/>
            </a:xfrm>
            <a:custGeom>
              <a:avLst/>
              <a:gdLst/>
              <a:ahLst/>
              <a:cxnLst/>
              <a:rect l="0" t="0" r="0" b="0"/>
              <a:pathLst>
                <a:path>
                  <a:moveTo>
                    <a:pt x="3647446" y="4617026"/>
                  </a:moveTo>
                  <a:arcTo wR="2460964" hR="2460964" stAng="36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8" name="Freeform 89107"/>
            <p:cNvSpPr/>
            <p:nvPr/>
          </p:nvSpPr>
          <p:spPr>
            <a:xfrm>
              <a:off x="3832562" y="59923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dirty="0" smtClean="0"/>
                <a:t>복구</a:t>
              </a:r>
              <a:endParaRPr lang="en-US" altLang="ko-KR" sz="1600" b="1" dirty="0" smtClean="0"/>
            </a:p>
            <a:p>
              <a:pPr lvl="0" algn="ctr" defTabSz="711200">
                <a:lnSpc>
                  <a:spcPct val="90000"/>
                </a:lnSpc>
                <a:spcBef>
                  <a:spcPct val="0"/>
                </a:spcBef>
                <a:spcAft>
                  <a:spcPct val="35000"/>
                </a:spcAft>
              </a:pPr>
              <a:r>
                <a:rPr lang="en-US" altLang="ko-KR" sz="1600" b="1" kern="1200" dirty="0" smtClean="0"/>
                <a:t>(recovery)</a:t>
              </a:r>
              <a:endParaRPr lang="en-US" sz="1600" b="1" kern="1200" dirty="0"/>
            </a:p>
          </p:txBody>
        </p:sp>
        <p:sp>
          <p:nvSpPr>
            <p:cNvPr id="89109" name="Freeform 89108"/>
            <p:cNvSpPr/>
            <p:nvPr/>
          </p:nvSpPr>
          <p:spPr>
            <a:xfrm>
              <a:off x="2111035" y="1425236"/>
              <a:ext cx="4921928" cy="4921928"/>
            </a:xfrm>
            <a:custGeom>
              <a:avLst/>
              <a:gdLst/>
              <a:ahLst/>
              <a:cxnLst/>
              <a:rect l="0" t="0" r="0" b="0"/>
              <a:pathLst>
                <a:path>
                  <a:moveTo>
                    <a:pt x="1606715" y="4768907"/>
                  </a:moveTo>
                  <a:arcTo wR="2460964" hR="2460964" stAng="66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0" name="Freeform 89109"/>
            <p:cNvSpPr/>
            <p:nvPr/>
          </p:nvSpPr>
          <p:spPr>
            <a:xfrm>
              <a:off x="2092398"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kern="1200" dirty="0" smtClean="0"/>
                <a:t>재건</a:t>
              </a:r>
              <a:endParaRPr lang="en-US" altLang="ko-KR" sz="1600" b="1" kern="1200" dirty="0" smtClean="0"/>
            </a:p>
            <a:p>
              <a:pPr lvl="0" algn="ctr" defTabSz="711200">
                <a:lnSpc>
                  <a:spcPct val="90000"/>
                </a:lnSpc>
                <a:spcBef>
                  <a:spcPct val="0"/>
                </a:spcBef>
                <a:spcAft>
                  <a:spcPct val="35000"/>
                </a:spcAft>
              </a:pPr>
              <a:r>
                <a:rPr lang="en-US" altLang="ko-KR" sz="1400" b="1" dirty="0" smtClean="0"/>
                <a:t>(</a:t>
              </a:r>
              <a:r>
                <a:rPr lang="en-US" altLang="ko-KR" sz="1400" b="1" kern="1200" dirty="0" smtClean="0"/>
                <a:t>reconstruction)</a:t>
              </a:r>
              <a:endParaRPr lang="en-US" sz="1400" b="1" kern="1200" dirty="0"/>
            </a:p>
          </p:txBody>
        </p:sp>
        <p:sp>
          <p:nvSpPr>
            <p:cNvPr id="89111" name="Freeform 89110"/>
            <p:cNvSpPr/>
            <p:nvPr/>
          </p:nvSpPr>
          <p:spPr>
            <a:xfrm>
              <a:off x="2111035" y="1425236"/>
              <a:ext cx="4921928" cy="4921928"/>
            </a:xfrm>
            <a:custGeom>
              <a:avLst/>
              <a:gdLst/>
              <a:ahLst/>
              <a:cxnLst/>
              <a:rect l="0" t="0" r="0" b="0"/>
              <a:pathLst>
                <a:path>
                  <a:moveTo>
                    <a:pt x="310844" y="3658181"/>
                  </a:moveTo>
                  <a:arcTo wR="2460964" hR="2460964" stAng="90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2" name="Freeform 89111"/>
            <p:cNvSpPr/>
            <p:nvPr/>
          </p:nvSpPr>
          <p:spPr>
            <a:xfrm>
              <a:off x="1371598"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dirty="0" smtClean="0"/>
                <a:t>재해 경감</a:t>
              </a:r>
              <a:endParaRPr lang="en-US" altLang="ko-KR" sz="1600" b="1" kern="1200" dirty="0" smtClean="0"/>
            </a:p>
            <a:p>
              <a:pPr lvl="0" algn="ctr" defTabSz="711200">
                <a:lnSpc>
                  <a:spcPct val="90000"/>
                </a:lnSpc>
                <a:spcBef>
                  <a:spcPct val="0"/>
                </a:spcBef>
                <a:spcAft>
                  <a:spcPct val="35000"/>
                </a:spcAft>
              </a:pPr>
              <a:r>
                <a:rPr lang="en-US" sz="1400" b="1" dirty="0" smtClean="0"/>
                <a:t>(Risk reduction)</a:t>
              </a:r>
              <a:endParaRPr lang="en-US" sz="1400" b="1" kern="1200" dirty="0"/>
            </a:p>
          </p:txBody>
        </p:sp>
        <p:sp>
          <p:nvSpPr>
            <p:cNvPr id="89113" name="Freeform 89112"/>
            <p:cNvSpPr/>
            <p:nvPr/>
          </p:nvSpPr>
          <p:spPr>
            <a:xfrm>
              <a:off x="2111035" y="1425236"/>
              <a:ext cx="4921928" cy="4921928"/>
            </a:xfrm>
            <a:custGeom>
              <a:avLst/>
              <a:gdLst/>
              <a:ahLst/>
              <a:cxnLst/>
              <a:rect l="0" t="0" r="0" b="0"/>
              <a:pathLst>
                <a:path>
                  <a:moveTo>
                    <a:pt x="67383" y="1889022"/>
                  </a:moveTo>
                  <a:arcTo wR="2460964" hR="2460964" stAng="116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4" name="Freeform 89113"/>
            <p:cNvSpPr/>
            <p:nvPr/>
          </p:nvSpPr>
          <p:spPr>
            <a:xfrm>
              <a:off x="2092398"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dirty="0" smtClean="0"/>
                <a:t>대비</a:t>
              </a:r>
              <a:endParaRPr lang="en-US" altLang="ko-KR" sz="1600" b="1" kern="1200" dirty="0" smtClean="0"/>
            </a:p>
            <a:p>
              <a:pPr lvl="0" algn="ctr" defTabSz="711200">
                <a:lnSpc>
                  <a:spcPct val="90000"/>
                </a:lnSpc>
                <a:spcBef>
                  <a:spcPct val="0"/>
                </a:spcBef>
                <a:spcAft>
                  <a:spcPct val="35000"/>
                </a:spcAft>
              </a:pPr>
              <a:r>
                <a:rPr lang="en-US" sz="1600" b="1" dirty="0" smtClean="0"/>
                <a:t>(preparedness)</a:t>
              </a:r>
              <a:endParaRPr lang="en-US" sz="1600" b="1" kern="1200" dirty="0"/>
            </a:p>
          </p:txBody>
        </p:sp>
        <p:sp>
          <p:nvSpPr>
            <p:cNvPr id="89115" name="Freeform 89114"/>
            <p:cNvSpPr/>
            <p:nvPr/>
          </p:nvSpPr>
          <p:spPr>
            <a:xfrm rot="3835185">
              <a:off x="-93825" y="1745735"/>
              <a:ext cx="4921928" cy="4921928"/>
            </a:xfrm>
            <a:custGeom>
              <a:avLst/>
              <a:gdLst/>
              <a:ahLst/>
              <a:cxnLst/>
              <a:rect l="0" t="0" r="0" b="0"/>
              <a:pathLst>
                <a:path>
                  <a:moveTo>
                    <a:pt x="1274481" y="304902"/>
                  </a:moveTo>
                  <a:arcTo wR="2460964" hR="2460964" stAng="144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sp>
        <p:nvSpPr>
          <p:cNvPr id="27" name="Slide Number Placeholder 26"/>
          <p:cNvSpPr>
            <a:spLocks noGrp="1"/>
          </p:cNvSpPr>
          <p:nvPr>
            <p:ph type="sldNum" sz="quarter" idx="12"/>
          </p:nvPr>
        </p:nvSpPr>
        <p:spPr/>
        <p:txBody>
          <a:bodyPr/>
          <a:lstStyle/>
          <a:p>
            <a:fld id="{09F307A9-962B-D343-AB25-FB6922D86A32}" type="slidenum">
              <a:rPr lang="en-US" smtClean="0"/>
              <a:pPr/>
              <a:t>16</a:t>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accel="50000" decel="50000" fill="hold" grpId="0" nodeType="afterEffect">
                                  <p:stCondLst>
                                    <p:cond delay="0"/>
                                  </p:stCondLst>
                                  <p:childTnLst>
                                    <p:animRot by="21600000">
                                      <p:cBhvr>
                                        <p:cTn id="6" dur="2000" fill="hold"/>
                                        <p:tgtEl>
                                          <p:spTgt spid="4"/>
                                        </p:tgtEl>
                                        <p:attrNameLst>
                                          <p:attrName>r</p:attrName>
                                        </p:attrNameLst>
                                      </p:cBhvr>
                                    </p:animRot>
                                  </p:childTnLst>
                                </p:cTn>
                              </p:par>
                              <p:par>
                                <p:cTn id="7" presetID="6" presetClass="emph" presetSubtype="0" fill="hold" nodeType="withEffect">
                                  <p:stCondLst>
                                    <p:cond delay="0"/>
                                  </p:stCondLst>
                                  <p:childTnLst>
                                    <p:animScale>
                                      <p:cBhvr>
                                        <p:cTn id="8"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228600" y="1905000"/>
            <a:ext cx="8915400" cy="49530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0"/>
          </p:nvPr>
        </p:nvSpPr>
        <p:spPr>
          <a:xfrm>
            <a:off x="1371600" y="76200"/>
            <a:ext cx="6400800" cy="762000"/>
          </a:xfrm>
        </p:spPr>
        <p:txBody>
          <a:bodyPr>
            <a:normAutofit fontScale="85000" lnSpcReduction="20000"/>
          </a:bodyPr>
          <a:lstStyle/>
          <a:p>
            <a:r>
              <a:rPr lang="ko-KR" altLang="en-US" dirty="0" smtClean="0"/>
              <a:t>홍수 방재</a:t>
            </a:r>
            <a:endParaRPr lang="en-US" dirty="0"/>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Text Placeholder 2"/>
          <p:cNvSpPr>
            <a:spLocks noGrp="1"/>
          </p:cNvSpPr>
          <p:nvPr>
            <p:ph type="body" sz="quarter" idx="11"/>
          </p:nvPr>
        </p:nvSpPr>
        <p:spPr>
          <a:xfrm>
            <a:off x="1371600" y="990600"/>
            <a:ext cx="6477000" cy="711200"/>
          </a:xfrm>
        </p:spPr>
        <p:txBody>
          <a:bodyPr/>
          <a:lstStyle/>
          <a:p>
            <a:r>
              <a:rPr lang="ko-KR" altLang="en-US" dirty="0" smtClean="0"/>
              <a:t>구조물 보호</a:t>
            </a:r>
            <a:endParaRPr lang="en-US" dirty="0"/>
          </a:p>
        </p:txBody>
      </p:sp>
      <p:sp>
        <p:nvSpPr>
          <p:cNvPr id="11" name="Text Box 6"/>
          <p:cNvSpPr txBox="1">
            <a:spLocks noChangeArrowheads="1"/>
          </p:cNvSpPr>
          <p:nvPr/>
        </p:nvSpPr>
        <p:spPr bwMode="auto">
          <a:xfrm>
            <a:off x="317500" y="4927600"/>
            <a:ext cx="8674100" cy="457200"/>
          </a:xfrm>
          <a:prstGeom prst="rect">
            <a:avLst/>
          </a:prstGeom>
          <a:noFill/>
          <a:ln w="9525">
            <a:noFill/>
            <a:miter lim="800000"/>
            <a:headEnd/>
            <a:tailEnd/>
          </a:ln>
        </p:spPr>
        <p:txBody>
          <a:bodyPr>
            <a:spAutoFit/>
          </a:bodyPr>
          <a:lstStyle/>
          <a:p>
            <a:pPr eaLnBrk="0" hangingPunct="0">
              <a:spcBef>
                <a:spcPct val="50000"/>
              </a:spcBef>
            </a:pPr>
            <a:endParaRPr lang="en-US" sz="2400" b="0">
              <a:solidFill>
                <a:schemeClr val="tx1"/>
              </a:solidFill>
              <a:latin typeface="Times" pitchFamily="18" charset="0"/>
            </a:endParaRPr>
          </a:p>
        </p:txBody>
      </p:sp>
      <p:sp>
        <p:nvSpPr>
          <p:cNvPr id="189444" name="AutoShape 4" descr="http://www.sicert.org/images/fog/field_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32802" name="Picture 2"/>
          <p:cNvPicPr>
            <a:picLocks noChangeAspect="1" noChangeArrowheads="1"/>
          </p:cNvPicPr>
          <p:nvPr/>
        </p:nvPicPr>
        <p:blipFill>
          <a:blip r:embed="rId2" cstate="email"/>
          <a:srcRect/>
          <a:stretch>
            <a:fillRect/>
          </a:stretch>
        </p:blipFill>
        <p:spPr bwMode="auto">
          <a:xfrm>
            <a:off x="762000" y="2209800"/>
            <a:ext cx="8067675"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l="20000" t="10000" b="9619"/>
          <a:stretch>
            <a:fillRect/>
          </a:stretch>
        </p:blipFill>
        <p:spPr bwMode="auto">
          <a:xfrm>
            <a:off x="0" y="-105228"/>
            <a:ext cx="9296400" cy="6963228"/>
          </a:xfrm>
          <a:prstGeom prst="rect">
            <a:avLst/>
          </a:prstGeom>
          <a:noFill/>
          <a:ln w="9525">
            <a:noFill/>
            <a:miter lim="800000"/>
            <a:headEnd/>
            <a:tailEnd/>
          </a:ln>
        </p:spPr>
      </p:pic>
      <p:sp>
        <p:nvSpPr>
          <p:cNvPr id="24" name="Freeform 23"/>
          <p:cNvSpPr/>
          <p:nvPr/>
        </p:nvSpPr>
        <p:spPr>
          <a:xfrm>
            <a:off x="1447800" y="457200"/>
            <a:ext cx="8130842" cy="4775200"/>
          </a:xfrm>
          <a:custGeom>
            <a:avLst/>
            <a:gdLst>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270995 w 8130842"/>
              <a:gd name="connsiteY8" fmla="*/ 4499428 h 4775200"/>
              <a:gd name="connsiteX9" fmla="*/ 3646880 w 8130842"/>
              <a:gd name="connsiteY9" fmla="*/ 4484914 h 4775200"/>
              <a:gd name="connsiteX10" fmla="*/ 1092366 w 8130842"/>
              <a:gd name="connsiteY10" fmla="*/ 4470400 h 4775200"/>
              <a:gd name="connsiteX11" fmla="*/ 903680 w 8130842"/>
              <a:gd name="connsiteY11" fmla="*/ 4426857 h 4775200"/>
              <a:gd name="connsiteX12" fmla="*/ 714995 w 8130842"/>
              <a:gd name="connsiteY12" fmla="*/ 4397828 h 4775200"/>
              <a:gd name="connsiteX13" fmla="*/ 613395 w 8130842"/>
              <a:gd name="connsiteY13" fmla="*/ 4368800 h 4775200"/>
              <a:gd name="connsiteX14" fmla="*/ 482766 w 8130842"/>
              <a:gd name="connsiteY14" fmla="*/ 4339771 h 4775200"/>
              <a:gd name="connsiteX15" fmla="*/ 424709 w 8130842"/>
              <a:gd name="connsiteY15" fmla="*/ 4310742 h 4775200"/>
              <a:gd name="connsiteX16" fmla="*/ 352138 w 8130842"/>
              <a:gd name="connsiteY16" fmla="*/ 4296228 h 4775200"/>
              <a:gd name="connsiteX17" fmla="*/ 206995 w 8130842"/>
              <a:gd name="connsiteY17" fmla="*/ 4238171 h 4775200"/>
              <a:gd name="connsiteX18" fmla="*/ 163452 w 8130842"/>
              <a:gd name="connsiteY18" fmla="*/ 4209142 h 4775200"/>
              <a:gd name="connsiteX19" fmla="*/ 119909 w 8130842"/>
              <a:gd name="connsiteY19" fmla="*/ 4194628 h 4775200"/>
              <a:gd name="connsiteX20" fmla="*/ 32823 w 8130842"/>
              <a:gd name="connsiteY20" fmla="*/ 4136571 h 4775200"/>
              <a:gd name="connsiteX21" fmla="*/ 3795 w 8130842"/>
              <a:gd name="connsiteY21" fmla="*/ 4049485 h 4775200"/>
              <a:gd name="connsiteX22" fmla="*/ 18309 w 8130842"/>
              <a:gd name="connsiteY22" fmla="*/ 3933371 h 4775200"/>
              <a:gd name="connsiteX23" fmla="*/ 119909 w 8130842"/>
              <a:gd name="connsiteY23" fmla="*/ 3817257 h 4775200"/>
              <a:gd name="connsiteX24" fmla="*/ 148938 w 8130842"/>
              <a:gd name="connsiteY24" fmla="*/ 3773714 h 4775200"/>
              <a:gd name="connsiteX25" fmla="*/ 192480 w 8130842"/>
              <a:gd name="connsiteY25" fmla="*/ 3759200 h 4775200"/>
              <a:gd name="connsiteX26" fmla="*/ 250538 w 8130842"/>
              <a:gd name="connsiteY26" fmla="*/ 3730171 h 4775200"/>
              <a:gd name="connsiteX27" fmla="*/ 294080 w 8130842"/>
              <a:gd name="connsiteY27" fmla="*/ 3701142 h 4775200"/>
              <a:gd name="connsiteX28" fmla="*/ 395680 w 8130842"/>
              <a:gd name="connsiteY28" fmla="*/ 3672114 h 4775200"/>
              <a:gd name="connsiteX29" fmla="*/ 482766 w 8130842"/>
              <a:gd name="connsiteY29" fmla="*/ 3628571 h 4775200"/>
              <a:gd name="connsiteX30" fmla="*/ 526309 w 8130842"/>
              <a:gd name="connsiteY30" fmla="*/ 3599542 h 4775200"/>
              <a:gd name="connsiteX31" fmla="*/ 700480 w 8130842"/>
              <a:gd name="connsiteY31" fmla="*/ 3556000 h 4775200"/>
              <a:gd name="connsiteX32" fmla="*/ 758538 w 8130842"/>
              <a:gd name="connsiteY32" fmla="*/ 3541485 h 4775200"/>
              <a:gd name="connsiteX33" fmla="*/ 831109 w 8130842"/>
              <a:gd name="connsiteY33" fmla="*/ 3526971 h 4775200"/>
              <a:gd name="connsiteX34" fmla="*/ 918195 w 8130842"/>
              <a:gd name="connsiteY34" fmla="*/ 3483428 h 4775200"/>
              <a:gd name="connsiteX35" fmla="*/ 1701966 w 8130842"/>
              <a:gd name="connsiteY35" fmla="*/ 3454400 h 4775200"/>
              <a:gd name="connsiteX36" fmla="*/ 1745509 w 8130842"/>
              <a:gd name="connsiteY36" fmla="*/ 3425371 h 4775200"/>
              <a:gd name="connsiteX37" fmla="*/ 1876138 w 8130842"/>
              <a:gd name="connsiteY37" fmla="*/ 3367314 h 4775200"/>
              <a:gd name="connsiteX38" fmla="*/ 1963223 w 8130842"/>
              <a:gd name="connsiteY38" fmla="*/ 3280228 h 4775200"/>
              <a:gd name="connsiteX39" fmla="*/ 2006766 w 8130842"/>
              <a:gd name="connsiteY39" fmla="*/ 3193142 h 4775200"/>
              <a:gd name="connsiteX40" fmla="*/ 2021280 w 8130842"/>
              <a:gd name="connsiteY40" fmla="*/ 3149600 h 4775200"/>
              <a:gd name="connsiteX41" fmla="*/ 2006766 w 8130842"/>
              <a:gd name="connsiteY41" fmla="*/ 3004457 h 4775200"/>
              <a:gd name="connsiteX42" fmla="*/ 1963223 w 8130842"/>
              <a:gd name="connsiteY42" fmla="*/ 2888342 h 4775200"/>
              <a:gd name="connsiteX43" fmla="*/ 1948709 w 8130842"/>
              <a:gd name="connsiteY43" fmla="*/ 2844800 h 4775200"/>
              <a:gd name="connsiteX44" fmla="*/ 1905166 w 8130842"/>
              <a:gd name="connsiteY44" fmla="*/ 2815771 h 4775200"/>
              <a:gd name="connsiteX45" fmla="*/ 1803566 w 8130842"/>
              <a:gd name="connsiteY45" fmla="*/ 2714171 h 4775200"/>
              <a:gd name="connsiteX46" fmla="*/ 1716480 w 8130842"/>
              <a:gd name="connsiteY46" fmla="*/ 2685142 h 4775200"/>
              <a:gd name="connsiteX47" fmla="*/ 1672938 w 8130842"/>
              <a:gd name="connsiteY47" fmla="*/ 2641600 h 4775200"/>
              <a:gd name="connsiteX48" fmla="*/ 1353623 w 8130842"/>
              <a:gd name="connsiteY48" fmla="*/ 2598057 h 4775200"/>
              <a:gd name="connsiteX49" fmla="*/ 1237509 w 8130842"/>
              <a:gd name="connsiteY49" fmla="*/ 2583542 h 4775200"/>
              <a:gd name="connsiteX50" fmla="*/ 1121395 w 8130842"/>
              <a:gd name="connsiteY50" fmla="*/ 2540000 h 4775200"/>
              <a:gd name="connsiteX51" fmla="*/ 1048823 w 8130842"/>
              <a:gd name="connsiteY51" fmla="*/ 2525485 h 4775200"/>
              <a:gd name="connsiteX52" fmla="*/ 1005280 w 8130842"/>
              <a:gd name="connsiteY52" fmla="*/ 2496457 h 4775200"/>
              <a:gd name="connsiteX53" fmla="*/ 656938 w 8130842"/>
              <a:gd name="connsiteY53" fmla="*/ 2452914 h 4775200"/>
              <a:gd name="connsiteX54" fmla="*/ 598880 w 8130842"/>
              <a:gd name="connsiteY54" fmla="*/ 2438400 h 4775200"/>
              <a:gd name="connsiteX55" fmla="*/ 511795 w 8130842"/>
              <a:gd name="connsiteY55" fmla="*/ 2380342 h 4775200"/>
              <a:gd name="connsiteX56" fmla="*/ 381166 w 8130842"/>
              <a:gd name="connsiteY56" fmla="*/ 2351314 h 4775200"/>
              <a:gd name="connsiteX57" fmla="*/ 308595 w 8130842"/>
              <a:gd name="connsiteY57" fmla="*/ 2307771 h 4775200"/>
              <a:gd name="connsiteX58" fmla="*/ 265052 w 8130842"/>
              <a:gd name="connsiteY58" fmla="*/ 2293257 h 4775200"/>
              <a:gd name="connsiteX59" fmla="*/ 192480 w 8130842"/>
              <a:gd name="connsiteY59" fmla="*/ 2264228 h 4775200"/>
              <a:gd name="connsiteX60" fmla="*/ 177966 w 8130842"/>
              <a:gd name="connsiteY60" fmla="*/ 2220685 h 4775200"/>
              <a:gd name="connsiteX61" fmla="*/ 119909 w 8130842"/>
              <a:gd name="connsiteY61" fmla="*/ 2119085 h 4775200"/>
              <a:gd name="connsiteX62" fmla="*/ 105395 w 8130842"/>
              <a:gd name="connsiteY62" fmla="*/ 2075542 h 4775200"/>
              <a:gd name="connsiteX63" fmla="*/ 119909 w 8130842"/>
              <a:gd name="connsiteY63" fmla="*/ 1959428 h 4775200"/>
              <a:gd name="connsiteX64" fmla="*/ 163452 w 8130842"/>
              <a:gd name="connsiteY64" fmla="*/ 1930400 h 4775200"/>
              <a:gd name="connsiteX65" fmla="*/ 250538 w 8130842"/>
              <a:gd name="connsiteY65" fmla="*/ 1886857 h 4775200"/>
              <a:gd name="connsiteX66" fmla="*/ 279566 w 8130842"/>
              <a:gd name="connsiteY66" fmla="*/ 1843314 h 4775200"/>
              <a:gd name="connsiteX67" fmla="*/ 337623 w 8130842"/>
              <a:gd name="connsiteY67" fmla="*/ 1828800 h 4775200"/>
              <a:gd name="connsiteX68" fmla="*/ 497280 w 8130842"/>
              <a:gd name="connsiteY68" fmla="*/ 1785257 h 4775200"/>
              <a:gd name="connsiteX69" fmla="*/ 540823 w 8130842"/>
              <a:gd name="connsiteY69" fmla="*/ 1770742 h 4775200"/>
              <a:gd name="connsiteX70" fmla="*/ 656938 w 8130842"/>
              <a:gd name="connsiteY70" fmla="*/ 1741714 h 4775200"/>
              <a:gd name="connsiteX71" fmla="*/ 773052 w 8130842"/>
              <a:gd name="connsiteY71" fmla="*/ 1698171 h 4775200"/>
              <a:gd name="connsiteX72" fmla="*/ 947223 w 8130842"/>
              <a:gd name="connsiteY72" fmla="*/ 1683657 h 4775200"/>
              <a:gd name="connsiteX73" fmla="*/ 1266538 w 8130842"/>
              <a:gd name="connsiteY73" fmla="*/ 1669142 h 4775200"/>
              <a:gd name="connsiteX74" fmla="*/ 1629395 w 8130842"/>
              <a:gd name="connsiteY74" fmla="*/ 1654628 h 4775200"/>
              <a:gd name="connsiteX75" fmla="*/ 2587338 w 8130842"/>
              <a:gd name="connsiteY75" fmla="*/ 1654628 h 4775200"/>
              <a:gd name="connsiteX76" fmla="*/ 2630880 w 8130842"/>
              <a:gd name="connsiteY76" fmla="*/ 1640114 h 4775200"/>
              <a:gd name="connsiteX77" fmla="*/ 2674423 w 8130842"/>
              <a:gd name="connsiteY77" fmla="*/ 1582057 h 4775200"/>
              <a:gd name="connsiteX78" fmla="*/ 2717966 w 8130842"/>
              <a:gd name="connsiteY78" fmla="*/ 1567542 h 4775200"/>
              <a:gd name="connsiteX79" fmla="*/ 2746995 w 8130842"/>
              <a:gd name="connsiteY79" fmla="*/ 1480457 h 4775200"/>
              <a:gd name="connsiteX80" fmla="*/ 2732480 w 8130842"/>
              <a:gd name="connsiteY80" fmla="*/ 1407885 h 4775200"/>
              <a:gd name="connsiteX81" fmla="*/ 2717966 w 8130842"/>
              <a:gd name="connsiteY81" fmla="*/ 1364342 h 4775200"/>
              <a:gd name="connsiteX82" fmla="*/ 2674423 w 8130842"/>
              <a:gd name="connsiteY82" fmla="*/ 1349828 h 4775200"/>
              <a:gd name="connsiteX83" fmla="*/ 2572823 w 8130842"/>
              <a:gd name="connsiteY83" fmla="*/ 1291771 h 4775200"/>
              <a:gd name="connsiteX84" fmla="*/ 2514766 w 8130842"/>
              <a:gd name="connsiteY84" fmla="*/ 1277257 h 4775200"/>
              <a:gd name="connsiteX85" fmla="*/ 2471223 w 8130842"/>
              <a:gd name="connsiteY85" fmla="*/ 1248228 h 4775200"/>
              <a:gd name="connsiteX86" fmla="*/ 2427680 w 8130842"/>
              <a:gd name="connsiteY86" fmla="*/ 1233714 h 4775200"/>
              <a:gd name="connsiteX87" fmla="*/ 2369623 w 8130842"/>
              <a:gd name="connsiteY87" fmla="*/ 1175657 h 4775200"/>
              <a:gd name="connsiteX88" fmla="*/ 2326080 w 8130842"/>
              <a:gd name="connsiteY88" fmla="*/ 1146628 h 4775200"/>
              <a:gd name="connsiteX89" fmla="*/ 2297052 w 8130842"/>
              <a:gd name="connsiteY89" fmla="*/ 1103085 h 4775200"/>
              <a:gd name="connsiteX90" fmla="*/ 2224480 w 8130842"/>
              <a:gd name="connsiteY90" fmla="*/ 1088571 h 4775200"/>
              <a:gd name="connsiteX91" fmla="*/ 2180938 w 8130842"/>
              <a:gd name="connsiteY91" fmla="*/ 1074057 h 4775200"/>
              <a:gd name="connsiteX92" fmla="*/ 2137395 w 8130842"/>
              <a:gd name="connsiteY92" fmla="*/ 1045028 h 4775200"/>
              <a:gd name="connsiteX93" fmla="*/ 1948709 w 8130842"/>
              <a:gd name="connsiteY93" fmla="*/ 1001485 h 4775200"/>
              <a:gd name="connsiteX94" fmla="*/ 1905166 w 8130842"/>
              <a:gd name="connsiteY94" fmla="*/ 986971 h 4775200"/>
              <a:gd name="connsiteX95" fmla="*/ 1847109 w 8130842"/>
              <a:gd name="connsiteY95" fmla="*/ 972457 h 4775200"/>
              <a:gd name="connsiteX96" fmla="*/ 1803566 w 8130842"/>
              <a:gd name="connsiteY96" fmla="*/ 943428 h 4775200"/>
              <a:gd name="connsiteX97" fmla="*/ 1774538 w 8130842"/>
              <a:gd name="connsiteY97" fmla="*/ 899885 h 4775200"/>
              <a:gd name="connsiteX98" fmla="*/ 1730995 w 8130842"/>
              <a:gd name="connsiteY98" fmla="*/ 885371 h 4775200"/>
              <a:gd name="connsiteX99" fmla="*/ 1672938 w 8130842"/>
              <a:gd name="connsiteY99" fmla="*/ 856342 h 4775200"/>
              <a:gd name="connsiteX100" fmla="*/ 1614880 w 8130842"/>
              <a:gd name="connsiteY100" fmla="*/ 754742 h 4775200"/>
              <a:gd name="connsiteX101" fmla="*/ 1585852 w 8130842"/>
              <a:gd name="connsiteY101" fmla="*/ 667657 h 4775200"/>
              <a:gd name="connsiteX102" fmla="*/ 1571338 w 8130842"/>
              <a:gd name="connsiteY102" fmla="*/ 624114 h 4775200"/>
              <a:gd name="connsiteX103" fmla="*/ 1527795 w 8130842"/>
              <a:gd name="connsiteY103" fmla="*/ 595085 h 4775200"/>
              <a:gd name="connsiteX104" fmla="*/ 1484252 w 8130842"/>
              <a:gd name="connsiteY104" fmla="*/ 580571 h 4775200"/>
              <a:gd name="connsiteX105" fmla="*/ 1455223 w 8130842"/>
              <a:gd name="connsiteY105" fmla="*/ 464457 h 4775200"/>
              <a:gd name="connsiteX106" fmla="*/ 1513280 w 8130842"/>
              <a:gd name="connsiteY106" fmla="*/ 435428 h 4775200"/>
              <a:gd name="connsiteX107" fmla="*/ 1600366 w 8130842"/>
              <a:gd name="connsiteY107" fmla="*/ 391885 h 4775200"/>
              <a:gd name="connsiteX108" fmla="*/ 1614880 w 8130842"/>
              <a:gd name="connsiteY108" fmla="*/ 333828 h 4775200"/>
              <a:gd name="connsiteX109" fmla="*/ 1672938 w 8130842"/>
              <a:gd name="connsiteY109" fmla="*/ 319314 h 4775200"/>
              <a:gd name="connsiteX110" fmla="*/ 1760023 w 8130842"/>
              <a:gd name="connsiteY110" fmla="*/ 290285 h 4775200"/>
              <a:gd name="connsiteX111" fmla="*/ 1818080 w 8130842"/>
              <a:gd name="connsiteY111" fmla="*/ 275771 h 4775200"/>
              <a:gd name="connsiteX112" fmla="*/ 1977738 w 8130842"/>
              <a:gd name="connsiteY112" fmla="*/ 232228 h 4775200"/>
              <a:gd name="connsiteX113" fmla="*/ 2355109 w 8130842"/>
              <a:gd name="connsiteY113" fmla="*/ 217714 h 4775200"/>
              <a:gd name="connsiteX114" fmla="*/ 2645395 w 8130842"/>
              <a:gd name="connsiteY114" fmla="*/ 174171 h 4775200"/>
              <a:gd name="connsiteX115" fmla="*/ 2776023 w 8130842"/>
              <a:gd name="connsiteY115" fmla="*/ 145142 h 4775200"/>
              <a:gd name="connsiteX116" fmla="*/ 2979223 w 8130842"/>
              <a:gd name="connsiteY116" fmla="*/ 130628 h 4775200"/>
              <a:gd name="connsiteX117" fmla="*/ 3951680 w 8130842"/>
              <a:gd name="connsiteY117" fmla="*/ 159657 h 4775200"/>
              <a:gd name="connsiteX118" fmla="*/ 4067795 w 8130842"/>
              <a:gd name="connsiteY118" fmla="*/ 174171 h 4775200"/>
              <a:gd name="connsiteX119" fmla="*/ 4561280 w 8130842"/>
              <a:gd name="connsiteY119" fmla="*/ 246742 h 4775200"/>
              <a:gd name="connsiteX120" fmla="*/ 5098309 w 8130842"/>
              <a:gd name="connsiteY120" fmla="*/ 275771 h 4775200"/>
              <a:gd name="connsiteX121" fmla="*/ 5345052 w 8130842"/>
              <a:gd name="connsiteY121" fmla="*/ 261257 h 4775200"/>
              <a:gd name="connsiteX122" fmla="*/ 5432138 w 8130842"/>
              <a:gd name="connsiteY122" fmla="*/ 246742 h 4775200"/>
              <a:gd name="connsiteX123" fmla="*/ 5475680 w 8130842"/>
              <a:gd name="connsiteY123" fmla="*/ 217714 h 4775200"/>
              <a:gd name="connsiteX124" fmla="*/ 5533738 w 8130842"/>
              <a:gd name="connsiteY124" fmla="*/ 188685 h 4775200"/>
              <a:gd name="connsiteX125" fmla="*/ 5577280 w 8130842"/>
              <a:gd name="connsiteY125" fmla="*/ 159657 h 4775200"/>
              <a:gd name="connsiteX126" fmla="*/ 5620823 w 8130842"/>
              <a:gd name="connsiteY126" fmla="*/ 145142 h 4775200"/>
              <a:gd name="connsiteX127" fmla="*/ 5664366 w 8130842"/>
              <a:gd name="connsiteY127" fmla="*/ 116114 h 4775200"/>
              <a:gd name="connsiteX128" fmla="*/ 5838538 w 8130842"/>
              <a:gd name="connsiteY128" fmla="*/ 72571 h 4775200"/>
              <a:gd name="connsiteX129" fmla="*/ 5882080 w 8130842"/>
              <a:gd name="connsiteY129" fmla="*/ 43542 h 4775200"/>
              <a:gd name="connsiteX130" fmla="*/ 5940138 w 8130842"/>
              <a:gd name="connsiteY130" fmla="*/ 29028 h 4775200"/>
              <a:gd name="connsiteX131" fmla="*/ 6114309 w 8130842"/>
              <a:gd name="connsiteY131" fmla="*/ 0 h 4775200"/>
              <a:gd name="connsiteX132" fmla="*/ 6781966 w 8130842"/>
              <a:gd name="connsiteY132" fmla="*/ 14514 h 4775200"/>
              <a:gd name="connsiteX133" fmla="*/ 6956138 w 8130842"/>
              <a:gd name="connsiteY133" fmla="*/ 43542 h 4775200"/>
              <a:gd name="connsiteX134" fmla="*/ 6999680 w 8130842"/>
              <a:gd name="connsiteY134" fmla="*/ 58057 h 4775200"/>
              <a:gd name="connsiteX135" fmla="*/ 7188366 w 8130842"/>
              <a:gd name="connsiteY135" fmla="*/ 72571 h 4775200"/>
              <a:gd name="connsiteX136" fmla="*/ 7289966 w 8130842"/>
              <a:gd name="connsiteY136" fmla="*/ 101600 h 4775200"/>
              <a:gd name="connsiteX137" fmla="*/ 7377052 w 8130842"/>
              <a:gd name="connsiteY137" fmla="*/ 188685 h 4775200"/>
              <a:gd name="connsiteX138" fmla="*/ 7464138 w 8130842"/>
              <a:gd name="connsiteY138" fmla="*/ 246742 h 4775200"/>
              <a:gd name="connsiteX139" fmla="*/ 7507680 w 8130842"/>
              <a:gd name="connsiteY139" fmla="*/ 275771 h 4775200"/>
              <a:gd name="connsiteX140" fmla="*/ 7551223 w 8130842"/>
              <a:gd name="connsiteY140" fmla="*/ 290285 h 4775200"/>
              <a:gd name="connsiteX141" fmla="*/ 7667338 w 8130842"/>
              <a:gd name="connsiteY141" fmla="*/ 362857 h 4775200"/>
              <a:gd name="connsiteX142" fmla="*/ 7710880 w 8130842"/>
              <a:gd name="connsiteY142" fmla="*/ 377371 h 4775200"/>
              <a:gd name="connsiteX143" fmla="*/ 7797966 w 8130842"/>
              <a:gd name="connsiteY143" fmla="*/ 420914 h 4775200"/>
              <a:gd name="connsiteX144" fmla="*/ 7914080 w 8130842"/>
              <a:gd name="connsiteY144" fmla="*/ 464457 h 4775200"/>
              <a:gd name="connsiteX145" fmla="*/ 7928595 w 8130842"/>
              <a:gd name="connsiteY145" fmla="*/ 624114 h 4775200"/>
              <a:gd name="connsiteX146" fmla="*/ 7957623 w 8130842"/>
              <a:gd name="connsiteY146" fmla="*/ 812800 h 4775200"/>
              <a:gd name="connsiteX147" fmla="*/ 7986652 w 8130842"/>
              <a:gd name="connsiteY147" fmla="*/ 1625600 h 4775200"/>
              <a:gd name="connsiteX148" fmla="*/ 8001166 w 8130842"/>
              <a:gd name="connsiteY148" fmla="*/ 1828800 h 4775200"/>
              <a:gd name="connsiteX149" fmla="*/ 8044709 w 8130842"/>
              <a:gd name="connsiteY149" fmla="*/ 2061028 h 4775200"/>
              <a:gd name="connsiteX150" fmla="*/ 8102766 w 8130842"/>
              <a:gd name="connsiteY150" fmla="*/ 2641600 h 4775200"/>
              <a:gd name="connsiteX151" fmla="*/ 8102766 w 8130842"/>
              <a:gd name="connsiteY151" fmla="*/ 4281714 h 4775200"/>
              <a:gd name="connsiteX152" fmla="*/ 8073738 w 8130842"/>
              <a:gd name="connsiteY152" fmla="*/ 4441371 h 4775200"/>
              <a:gd name="connsiteX153" fmla="*/ 8030195 w 8130842"/>
              <a:gd name="connsiteY153" fmla="*/ 4601028 h 4775200"/>
              <a:gd name="connsiteX154" fmla="*/ 8001166 w 8130842"/>
              <a:gd name="connsiteY154" fmla="*/ 4644571 h 4775200"/>
              <a:gd name="connsiteX155" fmla="*/ 7943109 w 8130842"/>
              <a:gd name="connsiteY155" fmla="*/ 4775200 h 4775200"/>
              <a:gd name="connsiteX156" fmla="*/ 7914080 w 8130842"/>
              <a:gd name="connsiteY156" fmla="*/ 4731657 h 4775200"/>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270995 w 8130842"/>
              <a:gd name="connsiteY8" fmla="*/ 4499428 h 4775200"/>
              <a:gd name="connsiteX9" fmla="*/ 3646880 w 8130842"/>
              <a:gd name="connsiteY9" fmla="*/ 4484914 h 4775200"/>
              <a:gd name="connsiteX10" fmla="*/ 1143000 w 8130842"/>
              <a:gd name="connsiteY10" fmla="*/ 4419600 h 4775200"/>
              <a:gd name="connsiteX11" fmla="*/ 903680 w 8130842"/>
              <a:gd name="connsiteY11" fmla="*/ 4426857 h 4775200"/>
              <a:gd name="connsiteX12" fmla="*/ 714995 w 8130842"/>
              <a:gd name="connsiteY12" fmla="*/ 4397828 h 4775200"/>
              <a:gd name="connsiteX13" fmla="*/ 613395 w 8130842"/>
              <a:gd name="connsiteY13" fmla="*/ 4368800 h 4775200"/>
              <a:gd name="connsiteX14" fmla="*/ 482766 w 8130842"/>
              <a:gd name="connsiteY14" fmla="*/ 4339771 h 4775200"/>
              <a:gd name="connsiteX15" fmla="*/ 424709 w 8130842"/>
              <a:gd name="connsiteY15" fmla="*/ 4310742 h 4775200"/>
              <a:gd name="connsiteX16" fmla="*/ 352138 w 8130842"/>
              <a:gd name="connsiteY16" fmla="*/ 4296228 h 4775200"/>
              <a:gd name="connsiteX17" fmla="*/ 206995 w 8130842"/>
              <a:gd name="connsiteY17" fmla="*/ 4238171 h 4775200"/>
              <a:gd name="connsiteX18" fmla="*/ 163452 w 8130842"/>
              <a:gd name="connsiteY18" fmla="*/ 4209142 h 4775200"/>
              <a:gd name="connsiteX19" fmla="*/ 119909 w 8130842"/>
              <a:gd name="connsiteY19" fmla="*/ 4194628 h 4775200"/>
              <a:gd name="connsiteX20" fmla="*/ 32823 w 8130842"/>
              <a:gd name="connsiteY20" fmla="*/ 4136571 h 4775200"/>
              <a:gd name="connsiteX21" fmla="*/ 3795 w 8130842"/>
              <a:gd name="connsiteY21" fmla="*/ 4049485 h 4775200"/>
              <a:gd name="connsiteX22" fmla="*/ 18309 w 8130842"/>
              <a:gd name="connsiteY22" fmla="*/ 3933371 h 4775200"/>
              <a:gd name="connsiteX23" fmla="*/ 119909 w 8130842"/>
              <a:gd name="connsiteY23" fmla="*/ 3817257 h 4775200"/>
              <a:gd name="connsiteX24" fmla="*/ 148938 w 8130842"/>
              <a:gd name="connsiteY24" fmla="*/ 3773714 h 4775200"/>
              <a:gd name="connsiteX25" fmla="*/ 192480 w 8130842"/>
              <a:gd name="connsiteY25" fmla="*/ 3759200 h 4775200"/>
              <a:gd name="connsiteX26" fmla="*/ 250538 w 8130842"/>
              <a:gd name="connsiteY26" fmla="*/ 3730171 h 4775200"/>
              <a:gd name="connsiteX27" fmla="*/ 294080 w 8130842"/>
              <a:gd name="connsiteY27" fmla="*/ 3701142 h 4775200"/>
              <a:gd name="connsiteX28" fmla="*/ 395680 w 8130842"/>
              <a:gd name="connsiteY28" fmla="*/ 3672114 h 4775200"/>
              <a:gd name="connsiteX29" fmla="*/ 482766 w 8130842"/>
              <a:gd name="connsiteY29" fmla="*/ 3628571 h 4775200"/>
              <a:gd name="connsiteX30" fmla="*/ 526309 w 8130842"/>
              <a:gd name="connsiteY30" fmla="*/ 3599542 h 4775200"/>
              <a:gd name="connsiteX31" fmla="*/ 700480 w 8130842"/>
              <a:gd name="connsiteY31" fmla="*/ 3556000 h 4775200"/>
              <a:gd name="connsiteX32" fmla="*/ 758538 w 8130842"/>
              <a:gd name="connsiteY32" fmla="*/ 3541485 h 4775200"/>
              <a:gd name="connsiteX33" fmla="*/ 831109 w 8130842"/>
              <a:gd name="connsiteY33" fmla="*/ 3526971 h 4775200"/>
              <a:gd name="connsiteX34" fmla="*/ 918195 w 8130842"/>
              <a:gd name="connsiteY34" fmla="*/ 3483428 h 4775200"/>
              <a:gd name="connsiteX35" fmla="*/ 1701966 w 8130842"/>
              <a:gd name="connsiteY35" fmla="*/ 3454400 h 4775200"/>
              <a:gd name="connsiteX36" fmla="*/ 1745509 w 8130842"/>
              <a:gd name="connsiteY36" fmla="*/ 3425371 h 4775200"/>
              <a:gd name="connsiteX37" fmla="*/ 1876138 w 8130842"/>
              <a:gd name="connsiteY37" fmla="*/ 3367314 h 4775200"/>
              <a:gd name="connsiteX38" fmla="*/ 1963223 w 8130842"/>
              <a:gd name="connsiteY38" fmla="*/ 3280228 h 4775200"/>
              <a:gd name="connsiteX39" fmla="*/ 2006766 w 8130842"/>
              <a:gd name="connsiteY39" fmla="*/ 3193142 h 4775200"/>
              <a:gd name="connsiteX40" fmla="*/ 2021280 w 8130842"/>
              <a:gd name="connsiteY40" fmla="*/ 3149600 h 4775200"/>
              <a:gd name="connsiteX41" fmla="*/ 2006766 w 8130842"/>
              <a:gd name="connsiteY41" fmla="*/ 3004457 h 4775200"/>
              <a:gd name="connsiteX42" fmla="*/ 1963223 w 8130842"/>
              <a:gd name="connsiteY42" fmla="*/ 2888342 h 4775200"/>
              <a:gd name="connsiteX43" fmla="*/ 1948709 w 8130842"/>
              <a:gd name="connsiteY43" fmla="*/ 2844800 h 4775200"/>
              <a:gd name="connsiteX44" fmla="*/ 1905166 w 8130842"/>
              <a:gd name="connsiteY44" fmla="*/ 2815771 h 4775200"/>
              <a:gd name="connsiteX45" fmla="*/ 1803566 w 8130842"/>
              <a:gd name="connsiteY45" fmla="*/ 2714171 h 4775200"/>
              <a:gd name="connsiteX46" fmla="*/ 1716480 w 8130842"/>
              <a:gd name="connsiteY46" fmla="*/ 2685142 h 4775200"/>
              <a:gd name="connsiteX47" fmla="*/ 1672938 w 8130842"/>
              <a:gd name="connsiteY47" fmla="*/ 2641600 h 4775200"/>
              <a:gd name="connsiteX48" fmla="*/ 1353623 w 8130842"/>
              <a:gd name="connsiteY48" fmla="*/ 2598057 h 4775200"/>
              <a:gd name="connsiteX49" fmla="*/ 1237509 w 8130842"/>
              <a:gd name="connsiteY49" fmla="*/ 2583542 h 4775200"/>
              <a:gd name="connsiteX50" fmla="*/ 1121395 w 8130842"/>
              <a:gd name="connsiteY50" fmla="*/ 2540000 h 4775200"/>
              <a:gd name="connsiteX51" fmla="*/ 1048823 w 8130842"/>
              <a:gd name="connsiteY51" fmla="*/ 2525485 h 4775200"/>
              <a:gd name="connsiteX52" fmla="*/ 1005280 w 8130842"/>
              <a:gd name="connsiteY52" fmla="*/ 2496457 h 4775200"/>
              <a:gd name="connsiteX53" fmla="*/ 656938 w 8130842"/>
              <a:gd name="connsiteY53" fmla="*/ 2452914 h 4775200"/>
              <a:gd name="connsiteX54" fmla="*/ 598880 w 8130842"/>
              <a:gd name="connsiteY54" fmla="*/ 2438400 h 4775200"/>
              <a:gd name="connsiteX55" fmla="*/ 511795 w 8130842"/>
              <a:gd name="connsiteY55" fmla="*/ 2380342 h 4775200"/>
              <a:gd name="connsiteX56" fmla="*/ 381166 w 8130842"/>
              <a:gd name="connsiteY56" fmla="*/ 2351314 h 4775200"/>
              <a:gd name="connsiteX57" fmla="*/ 308595 w 8130842"/>
              <a:gd name="connsiteY57" fmla="*/ 2307771 h 4775200"/>
              <a:gd name="connsiteX58" fmla="*/ 265052 w 8130842"/>
              <a:gd name="connsiteY58" fmla="*/ 2293257 h 4775200"/>
              <a:gd name="connsiteX59" fmla="*/ 192480 w 8130842"/>
              <a:gd name="connsiteY59" fmla="*/ 2264228 h 4775200"/>
              <a:gd name="connsiteX60" fmla="*/ 177966 w 8130842"/>
              <a:gd name="connsiteY60" fmla="*/ 2220685 h 4775200"/>
              <a:gd name="connsiteX61" fmla="*/ 119909 w 8130842"/>
              <a:gd name="connsiteY61" fmla="*/ 2119085 h 4775200"/>
              <a:gd name="connsiteX62" fmla="*/ 105395 w 8130842"/>
              <a:gd name="connsiteY62" fmla="*/ 2075542 h 4775200"/>
              <a:gd name="connsiteX63" fmla="*/ 119909 w 8130842"/>
              <a:gd name="connsiteY63" fmla="*/ 1959428 h 4775200"/>
              <a:gd name="connsiteX64" fmla="*/ 163452 w 8130842"/>
              <a:gd name="connsiteY64" fmla="*/ 1930400 h 4775200"/>
              <a:gd name="connsiteX65" fmla="*/ 250538 w 8130842"/>
              <a:gd name="connsiteY65" fmla="*/ 1886857 h 4775200"/>
              <a:gd name="connsiteX66" fmla="*/ 279566 w 8130842"/>
              <a:gd name="connsiteY66" fmla="*/ 1843314 h 4775200"/>
              <a:gd name="connsiteX67" fmla="*/ 337623 w 8130842"/>
              <a:gd name="connsiteY67" fmla="*/ 1828800 h 4775200"/>
              <a:gd name="connsiteX68" fmla="*/ 497280 w 8130842"/>
              <a:gd name="connsiteY68" fmla="*/ 1785257 h 4775200"/>
              <a:gd name="connsiteX69" fmla="*/ 540823 w 8130842"/>
              <a:gd name="connsiteY69" fmla="*/ 1770742 h 4775200"/>
              <a:gd name="connsiteX70" fmla="*/ 656938 w 8130842"/>
              <a:gd name="connsiteY70" fmla="*/ 1741714 h 4775200"/>
              <a:gd name="connsiteX71" fmla="*/ 773052 w 8130842"/>
              <a:gd name="connsiteY71" fmla="*/ 1698171 h 4775200"/>
              <a:gd name="connsiteX72" fmla="*/ 947223 w 8130842"/>
              <a:gd name="connsiteY72" fmla="*/ 1683657 h 4775200"/>
              <a:gd name="connsiteX73" fmla="*/ 1266538 w 8130842"/>
              <a:gd name="connsiteY73" fmla="*/ 1669142 h 4775200"/>
              <a:gd name="connsiteX74" fmla="*/ 1629395 w 8130842"/>
              <a:gd name="connsiteY74" fmla="*/ 1654628 h 4775200"/>
              <a:gd name="connsiteX75" fmla="*/ 2587338 w 8130842"/>
              <a:gd name="connsiteY75" fmla="*/ 1654628 h 4775200"/>
              <a:gd name="connsiteX76" fmla="*/ 2630880 w 8130842"/>
              <a:gd name="connsiteY76" fmla="*/ 1640114 h 4775200"/>
              <a:gd name="connsiteX77" fmla="*/ 2674423 w 8130842"/>
              <a:gd name="connsiteY77" fmla="*/ 1582057 h 4775200"/>
              <a:gd name="connsiteX78" fmla="*/ 2717966 w 8130842"/>
              <a:gd name="connsiteY78" fmla="*/ 1567542 h 4775200"/>
              <a:gd name="connsiteX79" fmla="*/ 2746995 w 8130842"/>
              <a:gd name="connsiteY79" fmla="*/ 1480457 h 4775200"/>
              <a:gd name="connsiteX80" fmla="*/ 2732480 w 8130842"/>
              <a:gd name="connsiteY80" fmla="*/ 1407885 h 4775200"/>
              <a:gd name="connsiteX81" fmla="*/ 2717966 w 8130842"/>
              <a:gd name="connsiteY81" fmla="*/ 1364342 h 4775200"/>
              <a:gd name="connsiteX82" fmla="*/ 2674423 w 8130842"/>
              <a:gd name="connsiteY82" fmla="*/ 1349828 h 4775200"/>
              <a:gd name="connsiteX83" fmla="*/ 2572823 w 8130842"/>
              <a:gd name="connsiteY83" fmla="*/ 1291771 h 4775200"/>
              <a:gd name="connsiteX84" fmla="*/ 2514766 w 8130842"/>
              <a:gd name="connsiteY84" fmla="*/ 1277257 h 4775200"/>
              <a:gd name="connsiteX85" fmla="*/ 2471223 w 8130842"/>
              <a:gd name="connsiteY85" fmla="*/ 1248228 h 4775200"/>
              <a:gd name="connsiteX86" fmla="*/ 2427680 w 8130842"/>
              <a:gd name="connsiteY86" fmla="*/ 1233714 h 4775200"/>
              <a:gd name="connsiteX87" fmla="*/ 2369623 w 8130842"/>
              <a:gd name="connsiteY87" fmla="*/ 1175657 h 4775200"/>
              <a:gd name="connsiteX88" fmla="*/ 2326080 w 8130842"/>
              <a:gd name="connsiteY88" fmla="*/ 1146628 h 4775200"/>
              <a:gd name="connsiteX89" fmla="*/ 2297052 w 8130842"/>
              <a:gd name="connsiteY89" fmla="*/ 1103085 h 4775200"/>
              <a:gd name="connsiteX90" fmla="*/ 2224480 w 8130842"/>
              <a:gd name="connsiteY90" fmla="*/ 1088571 h 4775200"/>
              <a:gd name="connsiteX91" fmla="*/ 2180938 w 8130842"/>
              <a:gd name="connsiteY91" fmla="*/ 1074057 h 4775200"/>
              <a:gd name="connsiteX92" fmla="*/ 2137395 w 8130842"/>
              <a:gd name="connsiteY92" fmla="*/ 1045028 h 4775200"/>
              <a:gd name="connsiteX93" fmla="*/ 1948709 w 8130842"/>
              <a:gd name="connsiteY93" fmla="*/ 1001485 h 4775200"/>
              <a:gd name="connsiteX94" fmla="*/ 1905166 w 8130842"/>
              <a:gd name="connsiteY94" fmla="*/ 986971 h 4775200"/>
              <a:gd name="connsiteX95" fmla="*/ 1847109 w 8130842"/>
              <a:gd name="connsiteY95" fmla="*/ 972457 h 4775200"/>
              <a:gd name="connsiteX96" fmla="*/ 1803566 w 8130842"/>
              <a:gd name="connsiteY96" fmla="*/ 943428 h 4775200"/>
              <a:gd name="connsiteX97" fmla="*/ 1774538 w 8130842"/>
              <a:gd name="connsiteY97" fmla="*/ 899885 h 4775200"/>
              <a:gd name="connsiteX98" fmla="*/ 1730995 w 8130842"/>
              <a:gd name="connsiteY98" fmla="*/ 885371 h 4775200"/>
              <a:gd name="connsiteX99" fmla="*/ 1672938 w 8130842"/>
              <a:gd name="connsiteY99" fmla="*/ 856342 h 4775200"/>
              <a:gd name="connsiteX100" fmla="*/ 1614880 w 8130842"/>
              <a:gd name="connsiteY100" fmla="*/ 754742 h 4775200"/>
              <a:gd name="connsiteX101" fmla="*/ 1585852 w 8130842"/>
              <a:gd name="connsiteY101" fmla="*/ 667657 h 4775200"/>
              <a:gd name="connsiteX102" fmla="*/ 1571338 w 8130842"/>
              <a:gd name="connsiteY102" fmla="*/ 624114 h 4775200"/>
              <a:gd name="connsiteX103" fmla="*/ 1527795 w 8130842"/>
              <a:gd name="connsiteY103" fmla="*/ 595085 h 4775200"/>
              <a:gd name="connsiteX104" fmla="*/ 1484252 w 8130842"/>
              <a:gd name="connsiteY104" fmla="*/ 580571 h 4775200"/>
              <a:gd name="connsiteX105" fmla="*/ 1455223 w 8130842"/>
              <a:gd name="connsiteY105" fmla="*/ 464457 h 4775200"/>
              <a:gd name="connsiteX106" fmla="*/ 1513280 w 8130842"/>
              <a:gd name="connsiteY106" fmla="*/ 435428 h 4775200"/>
              <a:gd name="connsiteX107" fmla="*/ 1600366 w 8130842"/>
              <a:gd name="connsiteY107" fmla="*/ 391885 h 4775200"/>
              <a:gd name="connsiteX108" fmla="*/ 1614880 w 8130842"/>
              <a:gd name="connsiteY108" fmla="*/ 333828 h 4775200"/>
              <a:gd name="connsiteX109" fmla="*/ 1672938 w 8130842"/>
              <a:gd name="connsiteY109" fmla="*/ 319314 h 4775200"/>
              <a:gd name="connsiteX110" fmla="*/ 1760023 w 8130842"/>
              <a:gd name="connsiteY110" fmla="*/ 290285 h 4775200"/>
              <a:gd name="connsiteX111" fmla="*/ 1818080 w 8130842"/>
              <a:gd name="connsiteY111" fmla="*/ 275771 h 4775200"/>
              <a:gd name="connsiteX112" fmla="*/ 1977738 w 8130842"/>
              <a:gd name="connsiteY112" fmla="*/ 232228 h 4775200"/>
              <a:gd name="connsiteX113" fmla="*/ 2355109 w 8130842"/>
              <a:gd name="connsiteY113" fmla="*/ 217714 h 4775200"/>
              <a:gd name="connsiteX114" fmla="*/ 2645395 w 8130842"/>
              <a:gd name="connsiteY114" fmla="*/ 174171 h 4775200"/>
              <a:gd name="connsiteX115" fmla="*/ 2776023 w 8130842"/>
              <a:gd name="connsiteY115" fmla="*/ 145142 h 4775200"/>
              <a:gd name="connsiteX116" fmla="*/ 2979223 w 8130842"/>
              <a:gd name="connsiteY116" fmla="*/ 130628 h 4775200"/>
              <a:gd name="connsiteX117" fmla="*/ 3951680 w 8130842"/>
              <a:gd name="connsiteY117" fmla="*/ 159657 h 4775200"/>
              <a:gd name="connsiteX118" fmla="*/ 4067795 w 8130842"/>
              <a:gd name="connsiteY118" fmla="*/ 174171 h 4775200"/>
              <a:gd name="connsiteX119" fmla="*/ 4561280 w 8130842"/>
              <a:gd name="connsiteY119" fmla="*/ 246742 h 4775200"/>
              <a:gd name="connsiteX120" fmla="*/ 5098309 w 8130842"/>
              <a:gd name="connsiteY120" fmla="*/ 275771 h 4775200"/>
              <a:gd name="connsiteX121" fmla="*/ 5345052 w 8130842"/>
              <a:gd name="connsiteY121" fmla="*/ 261257 h 4775200"/>
              <a:gd name="connsiteX122" fmla="*/ 5432138 w 8130842"/>
              <a:gd name="connsiteY122" fmla="*/ 246742 h 4775200"/>
              <a:gd name="connsiteX123" fmla="*/ 5475680 w 8130842"/>
              <a:gd name="connsiteY123" fmla="*/ 217714 h 4775200"/>
              <a:gd name="connsiteX124" fmla="*/ 5533738 w 8130842"/>
              <a:gd name="connsiteY124" fmla="*/ 188685 h 4775200"/>
              <a:gd name="connsiteX125" fmla="*/ 5577280 w 8130842"/>
              <a:gd name="connsiteY125" fmla="*/ 159657 h 4775200"/>
              <a:gd name="connsiteX126" fmla="*/ 5620823 w 8130842"/>
              <a:gd name="connsiteY126" fmla="*/ 145142 h 4775200"/>
              <a:gd name="connsiteX127" fmla="*/ 5664366 w 8130842"/>
              <a:gd name="connsiteY127" fmla="*/ 116114 h 4775200"/>
              <a:gd name="connsiteX128" fmla="*/ 5838538 w 8130842"/>
              <a:gd name="connsiteY128" fmla="*/ 72571 h 4775200"/>
              <a:gd name="connsiteX129" fmla="*/ 5882080 w 8130842"/>
              <a:gd name="connsiteY129" fmla="*/ 43542 h 4775200"/>
              <a:gd name="connsiteX130" fmla="*/ 5940138 w 8130842"/>
              <a:gd name="connsiteY130" fmla="*/ 29028 h 4775200"/>
              <a:gd name="connsiteX131" fmla="*/ 6114309 w 8130842"/>
              <a:gd name="connsiteY131" fmla="*/ 0 h 4775200"/>
              <a:gd name="connsiteX132" fmla="*/ 6781966 w 8130842"/>
              <a:gd name="connsiteY132" fmla="*/ 14514 h 4775200"/>
              <a:gd name="connsiteX133" fmla="*/ 6956138 w 8130842"/>
              <a:gd name="connsiteY133" fmla="*/ 43542 h 4775200"/>
              <a:gd name="connsiteX134" fmla="*/ 6999680 w 8130842"/>
              <a:gd name="connsiteY134" fmla="*/ 58057 h 4775200"/>
              <a:gd name="connsiteX135" fmla="*/ 7188366 w 8130842"/>
              <a:gd name="connsiteY135" fmla="*/ 72571 h 4775200"/>
              <a:gd name="connsiteX136" fmla="*/ 7289966 w 8130842"/>
              <a:gd name="connsiteY136" fmla="*/ 101600 h 4775200"/>
              <a:gd name="connsiteX137" fmla="*/ 7377052 w 8130842"/>
              <a:gd name="connsiteY137" fmla="*/ 188685 h 4775200"/>
              <a:gd name="connsiteX138" fmla="*/ 7464138 w 8130842"/>
              <a:gd name="connsiteY138" fmla="*/ 246742 h 4775200"/>
              <a:gd name="connsiteX139" fmla="*/ 7507680 w 8130842"/>
              <a:gd name="connsiteY139" fmla="*/ 275771 h 4775200"/>
              <a:gd name="connsiteX140" fmla="*/ 7551223 w 8130842"/>
              <a:gd name="connsiteY140" fmla="*/ 290285 h 4775200"/>
              <a:gd name="connsiteX141" fmla="*/ 7667338 w 8130842"/>
              <a:gd name="connsiteY141" fmla="*/ 362857 h 4775200"/>
              <a:gd name="connsiteX142" fmla="*/ 7710880 w 8130842"/>
              <a:gd name="connsiteY142" fmla="*/ 377371 h 4775200"/>
              <a:gd name="connsiteX143" fmla="*/ 7797966 w 8130842"/>
              <a:gd name="connsiteY143" fmla="*/ 420914 h 4775200"/>
              <a:gd name="connsiteX144" fmla="*/ 7914080 w 8130842"/>
              <a:gd name="connsiteY144" fmla="*/ 464457 h 4775200"/>
              <a:gd name="connsiteX145" fmla="*/ 7928595 w 8130842"/>
              <a:gd name="connsiteY145" fmla="*/ 624114 h 4775200"/>
              <a:gd name="connsiteX146" fmla="*/ 7957623 w 8130842"/>
              <a:gd name="connsiteY146" fmla="*/ 812800 h 4775200"/>
              <a:gd name="connsiteX147" fmla="*/ 7986652 w 8130842"/>
              <a:gd name="connsiteY147" fmla="*/ 1625600 h 4775200"/>
              <a:gd name="connsiteX148" fmla="*/ 8001166 w 8130842"/>
              <a:gd name="connsiteY148" fmla="*/ 1828800 h 4775200"/>
              <a:gd name="connsiteX149" fmla="*/ 8044709 w 8130842"/>
              <a:gd name="connsiteY149" fmla="*/ 2061028 h 4775200"/>
              <a:gd name="connsiteX150" fmla="*/ 8102766 w 8130842"/>
              <a:gd name="connsiteY150" fmla="*/ 2641600 h 4775200"/>
              <a:gd name="connsiteX151" fmla="*/ 8102766 w 8130842"/>
              <a:gd name="connsiteY151" fmla="*/ 4281714 h 4775200"/>
              <a:gd name="connsiteX152" fmla="*/ 8073738 w 8130842"/>
              <a:gd name="connsiteY152" fmla="*/ 4441371 h 4775200"/>
              <a:gd name="connsiteX153" fmla="*/ 8030195 w 8130842"/>
              <a:gd name="connsiteY153" fmla="*/ 4601028 h 4775200"/>
              <a:gd name="connsiteX154" fmla="*/ 8001166 w 8130842"/>
              <a:gd name="connsiteY154" fmla="*/ 4644571 h 4775200"/>
              <a:gd name="connsiteX155" fmla="*/ 7943109 w 8130842"/>
              <a:gd name="connsiteY155" fmla="*/ 4775200 h 4775200"/>
              <a:gd name="connsiteX156" fmla="*/ 7914080 w 8130842"/>
              <a:gd name="connsiteY156" fmla="*/ 4731657 h 4775200"/>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270995 w 8130842"/>
              <a:gd name="connsiteY8" fmla="*/ 4499428 h 4775200"/>
              <a:gd name="connsiteX9" fmla="*/ 3646880 w 8130842"/>
              <a:gd name="connsiteY9" fmla="*/ 4484914 h 4775200"/>
              <a:gd name="connsiteX10" fmla="*/ 1143000 w 8130842"/>
              <a:gd name="connsiteY10" fmla="*/ 4419600 h 4775200"/>
              <a:gd name="connsiteX11" fmla="*/ 903680 w 8130842"/>
              <a:gd name="connsiteY11" fmla="*/ 4426857 h 4775200"/>
              <a:gd name="connsiteX12" fmla="*/ 714995 w 8130842"/>
              <a:gd name="connsiteY12" fmla="*/ 4397828 h 4775200"/>
              <a:gd name="connsiteX13" fmla="*/ 613395 w 8130842"/>
              <a:gd name="connsiteY13" fmla="*/ 4368800 h 4775200"/>
              <a:gd name="connsiteX14" fmla="*/ 482766 w 8130842"/>
              <a:gd name="connsiteY14" fmla="*/ 4339771 h 4775200"/>
              <a:gd name="connsiteX15" fmla="*/ 424709 w 8130842"/>
              <a:gd name="connsiteY15" fmla="*/ 4310742 h 4775200"/>
              <a:gd name="connsiteX16" fmla="*/ 352138 w 8130842"/>
              <a:gd name="connsiteY16" fmla="*/ 4296228 h 4775200"/>
              <a:gd name="connsiteX17" fmla="*/ 206995 w 8130842"/>
              <a:gd name="connsiteY17" fmla="*/ 4238171 h 4775200"/>
              <a:gd name="connsiteX18" fmla="*/ 163452 w 8130842"/>
              <a:gd name="connsiteY18" fmla="*/ 4209142 h 4775200"/>
              <a:gd name="connsiteX19" fmla="*/ 119909 w 8130842"/>
              <a:gd name="connsiteY19" fmla="*/ 4194628 h 4775200"/>
              <a:gd name="connsiteX20" fmla="*/ 32823 w 8130842"/>
              <a:gd name="connsiteY20" fmla="*/ 4136571 h 4775200"/>
              <a:gd name="connsiteX21" fmla="*/ 3795 w 8130842"/>
              <a:gd name="connsiteY21" fmla="*/ 4049485 h 4775200"/>
              <a:gd name="connsiteX22" fmla="*/ 18309 w 8130842"/>
              <a:gd name="connsiteY22" fmla="*/ 3933371 h 4775200"/>
              <a:gd name="connsiteX23" fmla="*/ 119909 w 8130842"/>
              <a:gd name="connsiteY23" fmla="*/ 3817257 h 4775200"/>
              <a:gd name="connsiteX24" fmla="*/ 148938 w 8130842"/>
              <a:gd name="connsiteY24" fmla="*/ 3773714 h 4775200"/>
              <a:gd name="connsiteX25" fmla="*/ 192480 w 8130842"/>
              <a:gd name="connsiteY25" fmla="*/ 3759200 h 4775200"/>
              <a:gd name="connsiteX26" fmla="*/ 250538 w 8130842"/>
              <a:gd name="connsiteY26" fmla="*/ 3730171 h 4775200"/>
              <a:gd name="connsiteX27" fmla="*/ 294080 w 8130842"/>
              <a:gd name="connsiteY27" fmla="*/ 3701142 h 4775200"/>
              <a:gd name="connsiteX28" fmla="*/ 395680 w 8130842"/>
              <a:gd name="connsiteY28" fmla="*/ 3672114 h 4775200"/>
              <a:gd name="connsiteX29" fmla="*/ 482766 w 8130842"/>
              <a:gd name="connsiteY29" fmla="*/ 3628571 h 4775200"/>
              <a:gd name="connsiteX30" fmla="*/ 526309 w 8130842"/>
              <a:gd name="connsiteY30" fmla="*/ 3599542 h 4775200"/>
              <a:gd name="connsiteX31" fmla="*/ 700480 w 8130842"/>
              <a:gd name="connsiteY31" fmla="*/ 3556000 h 4775200"/>
              <a:gd name="connsiteX32" fmla="*/ 758538 w 8130842"/>
              <a:gd name="connsiteY32" fmla="*/ 3541485 h 4775200"/>
              <a:gd name="connsiteX33" fmla="*/ 831109 w 8130842"/>
              <a:gd name="connsiteY33" fmla="*/ 3526971 h 4775200"/>
              <a:gd name="connsiteX34" fmla="*/ 918195 w 8130842"/>
              <a:gd name="connsiteY34" fmla="*/ 3483428 h 4775200"/>
              <a:gd name="connsiteX35" fmla="*/ 1701966 w 8130842"/>
              <a:gd name="connsiteY35" fmla="*/ 3454400 h 4775200"/>
              <a:gd name="connsiteX36" fmla="*/ 1745509 w 8130842"/>
              <a:gd name="connsiteY36" fmla="*/ 3425371 h 4775200"/>
              <a:gd name="connsiteX37" fmla="*/ 1876138 w 8130842"/>
              <a:gd name="connsiteY37" fmla="*/ 3367314 h 4775200"/>
              <a:gd name="connsiteX38" fmla="*/ 1963223 w 8130842"/>
              <a:gd name="connsiteY38" fmla="*/ 3280228 h 4775200"/>
              <a:gd name="connsiteX39" fmla="*/ 2006766 w 8130842"/>
              <a:gd name="connsiteY39" fmla="*/ 3193142 h 4775200"/>
              <a:gd name="connsiteX40" fmla="*/ 2021280 w 8130842"/>
              <a:gd name="connsiteY40" fmla="*/ 3149600 h 4775200"/>
              <a:gd name="connsiteX41" fmla="*/ 2006766 w 8130842"/>
              <a:gd name="connsiteY41" fmla="*/ 3004457 h 4775200"/>
              <a:gd name="connsiteX42" fmla="*/ 1963223 w 8130842"/>
              <a:gd name="connsiteY42" fmla="*/ 2888342 h 4775200"/>
              <a:gd name="connsiteX43" fmla="*/ 1948709 w 8130842"/>
              <a:gd name="connsiteY43" fmla="*/ 2844800 h 4775200"/>
              <a:gd name="connsiteX44" fmla="*/ 1905166 w 8130842"/>
              <a:gd name="connsiteY44" fmla="*/ 2815771 h 4775200"/>
              <a:gd name="connsiteX45" fmla="*/ 1803566 w 8130842"/>
              <a:gd name="connsiteY45" fmla="*/ 2714171 h 4775200"/>
              <a:gd name="connsiteX46" fmla="*/ 1716480 w 8130842"/>
              <a:gd name="connsiteY46" fmla="*/ 2685142 h 4775200"/>
              <a:gd name="connsiteX47" fmla="*/ 1672938 w 8130842"/>
              <a:gd name="connsiteY47" fmla="*/ 2641600 h 4775200"/>
              <a:gd name="connsiteX48" fmla="*/ 1353623 w 8130842"/>
              <a:gd name="connsiteY48" fmla="*/ 2598057 h 4775200"/>
              <a:gd name="connsiteX49" fmla="*/ 1237509 w 8130842"/>
              <a:gd name="connsiteY49" fmla="*/ 2583542 h 4775200"/>
              <a:gd name="connsiteX50" fmla="*/ 1121395 w 8130842"/>
              <a:gd name="connsiteY50" fmla="*/ 2540000 h 4775200"/>
              <a:gd name="connsiteX51" fmla="*/ 1048823 w 8130842"/>
              <a:gd name="connsiteY51" fmla="*/ 2525485 h 4775200"/>
              <a:gd name="connsiteX52" fmla="*/ 1005280 w 8130842"/>
              <a:gd name="connsiteY52" fmla="*/ 2496457 h 4775200"/>
              <a:gd name="connsiteX53" fmla="*/ 656938 w 8130842"/>
              <a:gd name="connsiteY53" fmla="*/ 2452914 h 4775200"/>
              <a:gd name="connsiteX54" fmla="*/ 598880 w 8130842"/>
              <a:gd name="connsiteY54" fmla="*/ 2438400 h 4775200"/>
              <a:gd name="connsiteX55" fmla="*/ 511795 w 8130842"/>
              <a:gd name="connsiteY55" fmla="*/ 2380342 h 4775200"/>
              <a:gd name="connsiteX56" fmla="*/ 381166 w 8130842"/>
              <a:gd name="connsiteY56" fmla="*/ 2351314 h 4775200"/>
              <a:gd name="connsiteX57" fmla="*/ 308595 w 8130842"/>
              <a:gd name="connsiteY57" fmla="*/ 2307771 h 4775200"/>
              <a:gd name="connsiteX58" fmla="*/ 265052 w 8130842"/>
              <a:gd name="connsiteY58" fmla="*/ 2293257 h 4775200"/>
              <a:gd name="connsiteX59" fmla="*/ 192480 w 8130842"/>
              <a:gd name="connsiteY59" fmla="*/ 2264228 h 4775200"/>
              <a:gd name="connsiteX60" fmla="*/ 177966 w 8130842"/>
              <a:gd name="connsiteY60" fmla="*/ 2220685 h 4775200"/>
              <a:gd name="connsiteX61" fmla="*/ 119909 w 8130842"/>
              <a:gd name="connsiteY61" fmla="*/ 2119085 h 4775200"/>
              <a:gd name="connsiteX62" fmla="*/ 105395 w 8130842"/>
              <a:gd name="connsiteY62" fmla="*/ 2075542 h 4775200"/>
              <a:gd name="connsiteX63" fmla="*/ 119909 w 8130842"/>
              <a:gd name="connsiteY63" fmla="*/ 1959428 h 4775200"/>
              <a:gd name="connsiteX64" fmla="*/ 163452 w 8130842"/>
              <a:gd name="connsiteY64" fmla="*/ 1930400 h 4775200"/>
              <a:gd name="connsiteX65" fmla="*/ 250538 w 8130842"/>
              <a:gd name="connsiteY65" fmla="*/ 1886857 h 4775200"/>
              <a:gd name="connsiteX66" fmla="*/ 279566 w 8130842"/>
              <a:gd name="connsiteY66" fmla="*/ 1843314 h 4775200"/>
              <a:gd name="connsiteX67" fmla="*/ 337623 w 8130842"/>
              <a:gd name="connsiteY67" fmla="*/ 1828800 h 4775200"/>
              <a:gd name="connsiteX68" fmla="*/ 497280 w 8130842"/>
              <a:gd name="connsiteY68" fmla="*/ 1785257 h 4775200"/>
              <a:gd name="connsiteX69" fmla="*/ 540823 w 8130842"/>
              <a:gd name="connsiteY69" fmla="*/ 1770742 h 4775200"/>
              <a:gd name="connsiteX70" fmla="*/ 656938 w 8130842"/>
              <a:gd name="connsiteY70" fmla="*/ 1741714 h 4775200"/>
              <a:gd name="connsiteX71" fmla="*/ 773052 w 8130842"/>
              <a:gd name="connsiteY71" fmla="*/ 1698171 h 4775200"/>
              <a:gd name="connsiteX72" fmla="*/ 947223 w 8130842"/>
              <a:gd name="connsiteY72" fmla="*/ 1683657 h 4775200"/>
              <a:gd name="connsiteX73" fmla="*/ 1266538 w 8130842"/>
              <a:gd name="connsiteY73" fmla="*/ 1669142 h 4775200"/>
              <a:gd name="connsiteX74" fmla="*/ 1629395 w 8130842"/>
              <a:gd name="connsiteY74" fmla="*/ 1654628 h 4775200"/>
              <a:gd name="connsiteX75" fmla="*/ 2587338 w 8130842"/>
              <a:gd name="connsiteY75" fmla="*/ 1654628 h 4775200"/>
              <a:gd name="connsiteX76" fmla="*/ 2630880 w 8130842"/>
              <a:gd name="connsiteY76" fmla="*/ 1640114 h 4775200"/>
              <a:gd name="connsiteX77" fmla="*/ 2674423 w 8130842"/>
              <a:gd name="connsiteY77" fmla="*/ 1582057 h 4775200"/>
              <a:gd name="connsiteX78" fmla="*/ 2717966 w 8130842"/>
              <a:gd name="connsiteY78" fmla="*/ 1567542 h 4775200"/>
              <a:gd name="connsiteX79" fmla="*/ 2746995 w 8130842"/>
              <a:gd name="connsiteY79" fmla="*/ 1480457 h 4775200"/>
              <a:gd name="connsiteX80" fmla="*/ 2732480 w 8130842"/>
              <a:gd name="connsiteY80" fmla="*/ 1407885 h 4775200"/>
              <a:gd name="connsiteX81" fmla="*/ 2717966 w 8130842"/>
              <a:gd name="connsiteY81" fmla="*/ 1364342 h 4775200"/>
              <a:gd name="connsiteX82" fmla="*/ 2674423 w 8130842"/>
              <a:gd name="connsiteY82" fmla="*/ 1349828 h 4775200"/>
              <a:gd name="connsiteX83" fmla="*/ 2572823 w 8130842"/>
              <a:gd name="connsiteY83" fmla="*/ 1291771 h 4775200"/>
              <a:gd name="connsiteX84" fmla="*/ 2514766 w 8130842"/>
              <a:gd name="connsiteY84" fmla="*/ 1277257 h 4775200"/>
              <a:gd name="connsiteX85" fmla="*/ 2471223 w 8130842"/>
              <a:gd name="connsiteY85" fmla="*/ 1248228 h 4775200"/>
              <a:gd name="connsiteX86" fmla="*/ 2427680 w 8130842"/>
              <a:gd name="connsiteY86" fmla="*/ 1233714 h 4775200"/>
              <a:gd name="connsiteX87" fmla="*/ 2369623 w 8130842"/>
              <a:gd name="connsiteY87" fmla="*/ 1175657 h 4775200"/>
              <a:gd name="connsiteX88" fmla="*/ 2326080 w 8130842"/>
              <a:gd name="connsiteY88" fmla="*/ 1146628 h 4775200"/>
              <a:gd name="connsiteX89" fmla="*/ 2297052 w 8130842"/>
              <a:gd name="connsiteY89" fmla="*/ 1103085 h 4775200"/>
              <a:gd name="connsiteX90" fmla="*/ 2224480 w 8130842"/>
              <a:gd name="connsiteY90" fmla="*/ 1088571 h 4775200"/>
              <a:gd name="connsiteX91" fmla="*/ 2180938 w 8130842"/>
              <a:gd name="connsiteY91" fmla="*/ 1074057 h 4775200"/>
              <a:gd name="connsiteX92" fmla="*/ 2137395 w 8130842"/>
              <a:gd name="connsiteY92" fmla="*/ 1045028 h 4775200"/>
              <a:gd name="connsiteX93" fmla="*/ 1948709 w 8130842"/>
              <a:gd name="connsiteY93" fmla="*/ 1001485 h 4775200"/>
              <a:gd name="connsiteX94" fmla="*/ 1905166 w 8130842"/>
              <a:gd name="connsiteY94" fmla="*/ 986971 h 4775200"/>
              <a:gd name="connsiteX95" fmla="*/ 1847109 w 8130842"/>
              <a:gd name="connsiteY95" fmla="*/ 972457 h 4775200"/>
              <a:gd name="connsiteX96" fmla="*/ 1803566 w 8130842"/>
              <a:gd name="connsiteY96" fmla="*/ 943428 h 4775200"/>
              <a:gd name="connsiteX97" fmla="*/ 1774538 w 8130842"/>
              <a:gd name="connsiteY97" fmla="*/ 899885 h 4775200"/>
              <a:gd name="connsiteX98" fmla="*/ 1730995 w 8130842"/>
              <a:gd name="connsiteY98" fmla="*/ 885371 h 4775200"/>
              <a:gd name="connsiteX99" fmla="*/ 1672938 w 8130842"/>
              <a:gd name="connsiteY99" fmla="*/ 856342 h 4775200"/>
              <a:gd name="connsiteX100" fmla="*/ 1614880 w 8130842"/>
              <a:gd name="connsiteY100" fmla="*/ 754742 h 4775200"/>
              <a:gd name="connsiteX101" fmla="*/ 1585852 w 8130842"/>
              <a:gd name="connsiteY101" fmla="*/ 667657 h 4775200"/>
              <a:gd name="connsiteX102" fmla="*/ 1571338 w 8130842"/>
              <a:gd name="connsiteY102" fmla="*/ 624114 h 4775200"/>
              <a:gd name="connsiteX103" fmla="*/ 1527795 w 8130842"/>
              <a:gd name="connsiteY103" fmla="*/ 595085 h 4775200"/>
              <a:gd name="connsiteX104" fmla="*/ 1484252 w 8130842"/>
              <a:gd name="connsiteY104" fmla="*/ 580571 h 4775200"/>
              <a:gd name="connsiteX105" fmla="*/ 1455223 w 8130842"/>
              <a:gd name="connsiteY105" fmla="*/ 464457 h 4775200"/>
              <a:gd name="connsiteX106" fmla="*/ 1513280 w 8130842"/>
              <a:gd name="connsiteY106" fmla="*/ 435428 h 4775200"/>
              <a:gd name="connsiteX107" fmla="*/ 1600366 w 8130842"/>
              <a:gd name="connsiteY107" fmla="*/ 391885 h 4775200"/>
              <a:gd name="connsiteX108" fmla="*/ 1614880 w 8130842"/>
              <a:gd name="connsiteY108" fmla="*/ 333828 h 4775200"/>
              <a:gd name="connsiteX109" fmla="*/ 1672938 w 8130842"/>
              <a:gd name="connsiteY109" fmla="*/ 319314 h 4775200"/>
              <a:gd name="connsiteX110" fmla="*/ 1760023 w 8130842"/>
              <a:gd name="connsiteY110" fmla="*/ 290285 h 4775200"/>
              <a:gd name="connsiteX111" fmla="*/ 1818080 w 8130842"/>
              <a:gd name="connsiteY111" fmla="*/ 275771 h 4775200"/>
              <a:gd name="connsiteX112" fmla="*/ 1977738 w 8130842"/>
              <a:gd name="connsiteY112" fmla="*/ 232228 h 4775200"/>
              <a:gd name="connsiteX113" fmla="*/ 2355109 w 8130842"/>
              <a:gd name="connsiteY113" fmla="*/ 217714 h 4775200"/>
              <a:gd name="connsiteX114" fmla="*/ 2645395 w 8130842"/>
              <a:gd name="connsiteY114" fmla="*/ 174171 h 4775200"/>
              <a:gd name="connsiteX115" fmla="*/ 2776023 w 8130842"/>
              <a:gd name="connsiteY115" fmla="*/ 145142 h 4775200"/>
              <a:gd name="connsiteX116" fmla="*/ 2979223 w 8130842"/>
              <a:gd name="connsiteY116" fmla="*/ 130628 h 4775200"/>
              <a:gd name="connsiteX117" fmla="*/ 3951680 w 8130842"/>
              <a:gd name="connsiteY117" fmla="*/ 159657 h 4775200"/>
              <a:gd name="connsiteX118" fmla="*/ 4067795 w 8130842"/>
              <a:gd name="connsiteY118" fmla="*/ 174171 h 4775200"/>
              <a:gd name="connsiteX119" fmla="*/ 4561280 w 8130842"/>
              <a:gd name="connsiteY119" fmla="*/ 246742 h 4775200"/>
              <a:gd name="connsiteX120" fmla="*/ 5098309 w 8130842"/>
              <a:gd name="connsiteY120" fmla="*/ 275771 h 4775200"/>
              <a:gd name="connsiteX121" fmla="*/ 5345052 w 8130842"/>
              <a:gd name="connsiteY121" fmla="*/ 261257 h 4775200"/>
              <a:gd name="connsiteX122" fmla="*/ 5432138 w 8130842"/>
              <a:gd name="connsiteY122" fmla="*/ 246742 h 4775200"/>
              <a:gd name="connsiteX123" fmla="*/ 5475680 w 8130842"/>
              <a:gd name="connsiteY123" fmla="*/ 217714 h 4775200"/>
              <a:gd name="connsiteX124" fmla="*/ 5533738 w 8130842"/>
              <a:gd name="connsiteY124" fmla="*/ 188685 h 4775200"/>
              <a:gd name="connsiteX125" fmla="*/ 5577280 w 8130842"/>
              <a:gd name="connsiteY125" fmla="*/ 159657 h 4775200"/>
              <a:gd name="connsiteX126" fmla="*/ 5620823 w 8130842"/>
              <a:gd name="connsiteY126" fmla="*/ 145142 h 4775200"/>
              <a:gd name="connsiteX127" fmla="*/ 5664366 w 8130842"/>
              <a:gd name="connsiteY127" fmla="*/ 116114 h 4775200"/>
              <a:gd name="connsiteX128" fmla="*/ 5838538 w 8130842"/>
              <a:gd name="connsiteY128" fmla="*/ 72571 h 4775200"/>
              <a:gd name="connsiteX129" fmla="*/ 5882080 w 8130842"/>
              <a:gd name="connsiteY129" fmla="*/ 43542 h 4775200"/>
              <a:gd name="connsiteX130" fmla="*/ 5940138 w 8130842"/>
              <a:gd name="connsiteY130" fmla="*/ 29028 h 4775200"/>
              <a:gd name="connsiteX131" fmla="*/ 6114309 w 8130842"/>
              <a:gd name="connsiteY131" fmla="*/ 0 h 4775200"/>
              <a:gd name="connsiteX132" fmla="*/ 6781966 w 8130842"/>
              <a:gd name="connsiteY132" fmla="*/ 14514 h 4775200"/>
              <a:gd name="connsiteX133" fmla="*/ 6956138 w 8130842"/>
              <a:gd name="connsiteY133" fmla="*/ 43542 h 4775200"/>
              <a:gd name="connsiteX134" fmla="*/ 6999680 w 8130842"/>
              <a:gd name="connsiteY134" fmla="*/ 58057 h 4775200"/>
              <a:gd name="connsiteX135" fmla="*/ 7188366 w 8130842"/>
              <a:gd name="connsiteY135" fmla="*/ 72571 h 4775200"/>
              <a:gd name="connsiteX136" fmla="*/ 7289966 w 8130842"/>
              <a:gd name="connsiteY136" fmla="*/ 101600 h 4775200"/>
              <a:gd name="connsiteX137" fmla="*/ 7377052 w 8130842"/>
              <a:gd name="connsiteY137" fmla="*/ 188685 h 4775200"/>
              <a:gd name="connsiteX138" fmla="*/ 7464138 w 8130842"/>
              <a:gd name="connsiteY138" fmla="*/ 246742 h 4775200"/>
              <a:gd name="connsiteX139" fmla="*/ 7507680 w 8130842"/>
              <a:gd name="connsiteY139" fmla="*/ 275771 h 4775200"/>
              <a:gd name="connsiteX140" fmla="*/ 7551223 w 8130842"/>
              <a:gd name="connsiteY140" fmla="*/ 290285 h 4775200"/>
              <a:gd name="connsiteX141" fmla="*/ 7667338 w 8130842"/>
              <a:gd name="connsiteY141" fmla="*/ 362857 h 4775200"/>
              <a:gd name="connsiteX142" fmla="*/ 7710880 w 8130842"/>
              <a:gd name="connsiteY142" fmla="*/ 377371 h 4775200"/>
              <a:gd name="connsiteX143" fmla="*/ 7797966 w 8130842"/>
              <a:gd name="connsiteY143" fmla="*/ 420914 h 4775200"/>
              <a:gd name="connsiteX144" fmla="*/ 7914080 w 8130842"/>
              <a:gd name="connsiteY144" fmla="*/ 464457 h 4775200"/>
              <a:gd name="connsiteX145" fmla="*/ 7928595 w 8130842"/>
              <a:gd name="connsiteY145" fmla="*/ 624114 h 4775200"/>
              <a:gd name="connsiteX146" fmla="*/ 7957623 w 8130842"/>
              <a:gd name="connsiteY146" fmla="*/ 812800 h 4775200"/>
              <a:gd name="connsiteX147" fmla="*/ 7986652 w 8130842"/>
              <a:gd name="connsiteY147" fmla="*/ 1625600 h 4775200"/>
              <a:gd name="connsiteX148" fmla="*/ 8001166 w 8130842"/>
              <a:gd name="connsiteY148" fmla="*/ 1828800 h 4775200"/>
              <a:gd name="connsiteX149" fmla="*/ 8044709 w 8130842"/>
              <a:gd name="connsiteY149" fmla="*/ 2061028 h 4775200"/>
              <a:gd name="connsiteX150" fmla="*/ 8102766 w 8130842"/>
              <a:gd name="connsiteY150" fmla="*/ 2641600 h 4775200"/>
              <a:gd name="connsiteX151" fmla="*/ 8102766 w 8130842"/>
              <a:gd name="connsiteY151" fmla="*/ 4281714 h 4775200"/>
              <a:gd name="connsiteX152" fmla="*/ 8073738 w 8130842"/>
              <a:gd name="connsiteY152" fmla="*/ 4441371 h 4775200"/>
              <a:gd name="connsiteX153" fmla="*/ 8030195 w 8130842"/>
              <a:gd name="connsiteY153" fmla="*/ 4601028 h 4775200"/>
              <a:gd name="connsiteX154" fmla="*/ 8001166 w 8130842"/>
              <a:gd name="connsiteY154" fmla="*/ 4644571 h 4775200"/>
              <a:gd name="connsiteX155" fmla="*/ 7943109 w 8130842"/>
              <a:gd name="connsiteY155" fmla="*/ 4775200 h 4775200"/>
              <a:gd name="connsiteX156" fmla="*/ 7914080 w 8130842"/>
              <a:gd name="connsiteY156" fmla="*/ 4731657 h 4775200"/>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270995 w 8130842"/>
              <a:gd name="connsiteY8" fmla="*/ 4499428 h 4775200"/>
              <a:gd name="connsiteX9" fmla="*/ 3733800 w 8130842"/>
              <a:gd name="connsiteY9" fmla="*/ 4191000 h 4775200"/>
              <a:gd name="connsiteX10" fmla="*/ 1143000 w 8130842"/>
              <a:gd name="connsiteY10" fmla="*/ 4419600 h 4775200"/>
              <a:gd name="connsiteX11" fmla="*/ 903680 w 8130842"/>
              <a:gd name="connsiteY11" fmla="*/ 4426857 h 4775200"/>
              <a:gd name="connsiteX12" fmla="*/ 714995 w 8130842"/>
              <a:gd name="connsiteY12" fmla="*/ 4397828 h 4775200"/>
              <a:gd name="connsiteX13" fmla="*/ 613395 w 8130842"/>
              <a:gd name="connsiteY13" fmla="*/ 4368800 h 4775200"/>
              <a:gd name="connsiteX14" fmla="*/ 482766 w 8130842"/>
              <a:gd name="connsiteY14" fmla="*/ 4339771 h 4775200"/>
              <a:gd name="connsiteX15" fmla="*/ 424709 w 8130842"/>
              <a:gd name="connsiteY15" fmla="*/ 4310742 h 4775200"/>
              <a:gd name="connsiteX16" fmla="*/ 352138 w 8130842"/>
              <a:gd name="connsiteY16" fmla="*/ 4296228 h 4775200"/>
              <a:gd name="connsiteX17" fmla="*/ 206995 w 8130842"/>
              <a:gd name="connsiteY17" fmla="*/ 4238171 h 4775200"/>
              <a:gd name="connsiteX18" fmla="*/ 163452 w 8130842"/>
              <a:gd name="connsiteY18" fmla="*/ 4209142 h 4775200"/>
              <a:gd name="connsiteX19" fmla="*/ 119909 w 8130842"/>
              <a:gd name="connsiteY19" fmla="*/ 4194628 h 4775200"/>
              <a:gd name="connsiteX20" fmla="*/ 32823 w 8130842"/>
              <a:gd name="connsiteY20" fmla="*/ 4136571 h 4775200"/>
              <a:gd name="connsiteX21" fmla="*/ 3795 w 8130842"/>
              <a:gd name="connsiteY21" fmla="*/ 4049485 h 4775200"/>
              <a:gd name="connsiteX22" fmla="*/ 18309 w 8130842"/>
              <a:gd name="connsiteY22" fmla="*/ 3933371 h 4775200"/>
              <a:gd name="connsiteX23" fmla="*/ 119909 w 8130842"/>
              <a:gd name="connsiteY23" fmla="*/ 3817257 h 4775200"/>
              <a:gd name="connsiteX24" fmla="*/ 148938 w 8130842"/>
              <a:gd name="connsiteY24" fmla="*/ 3773714 h 4775200"/>
              <a:gd name="connsiteX25" fmla="*/ 192480 w 8130842"/>
              <a:gd name="connsiteY25" fmla="*/ 3759200 h 4775200"/>
              <a:gd name="connsiteX26" fmla="*/ 250538 w 8130842"/>
              <a:gd name="connsiteY26" fmla="*/ 3730171 h 4775200"/>
              <a:gd name="connsiteX27" fmla="*/ 294080 w 8130842"/>
              <a:gd name="connsiteY27" fmla="*/ 3701142 h 4775200"/>
              <a:gd name="connsiteX28" fmla="*/ 395680 w 8130842"/>
              <a:gd name="connsiteY28" fmla="*/ 3672114 h 4775200"/>
              <a:gd name="connsiteX29" fmla="*/ 482766 w 8130842"/>
              <a:gd name="connsiteY29" fmla="*/ 3628571 h 4775200"/>
              <a:gd name="connsiteX30" fmla="*/ 526309 w 8130842"/>
              <a:gd name="connsiteY30" fmla="*/ 3599542 h 4775200"/>
              <a:gd name="connsiteX31" fmla="*/ 700480 w 8130842"/>
              <a:gd name="connsiteY31" fmla="*/ 3556000 h 4775200"/>
              <a:gd name="connsiteX32" fmla="*/ 758538 w 8130842"/>
              <a:gd name="connsiteY32" fmla="*/ 3541485 h 4775200"/>
              <a:gd name="connsiteX33" fmla="*/ 831109 w 8130842"/>
              <a:gd name="connsiteY33" fmla="*/ 3526971 h 4775200"/>
              <a:gd name="connsiteX34" fmla="*/ 918195 w 8130842"/>
              <a:gd name="connsiteY34" fmla="*/ 3483428 h 4775200"/>
              <a:gd name="connsiteX35" fmla="*/ 1701966 w 8130842"/>
              <a:gd name="connsiteY35" fmla="*/ 3454400 h 4775200"/>
              <a:gd name="connsiteX36" fmla="*/ 1745509 w 8130842"/>
              <a:gd name="connsiteY36" fmla="*/ 3425371 h 4775200"/>
              <a:gd name="connsiteX37" fmla="*/ 1876138 w 8130842"/>
              <a:gd name="connsiteY37" fmla="*/ 3367314 h 4775200"/>
              <a:gd name="connsiteX38" fmla="*/ 1963223 w 8130842"/>
              <a:gd name="connsiteY38" fmla="*/ 3280228 h 4775200"/>
              <a:gd name="connsiteX39" fmla="*/ 2006766 w 8130842"/>
              <a:gd name="connsiteY39" fmla="*/ 3193142 h 4775200"/>
              <a:gd name="connsiteX40" fmla="*/ 2021280 w 8130842"/>
              <a:gd name="connsiteY40" fmla="*/ 3149600 h 4775200"/>
              <a:gd name="connsiteX41" fmla="*/ 2006766 w 8130842"/>
              <a:gd name="connsiteY41" fmla="*/ 3004457 h 4775200"/>
              <a:gd name="connsiteX42" fmla="*/ 1963223 w 8130842"/>
              <a:gd name="connsiteY42" fmla="*/ 2888342 h 4775200"/>
              <a:gd name="connsiteX43" fmla="*/ 1948709 w 8130842"/>
              <a:gd name="connsiteY43" fmla="*/ 2844800 h 4775200"/>
              <a:gd name="connsiteX44" fmla="*/ 1905166 w 8130842"/>
              <a:gd name="connsiteY44" fmla="*/ 2815771 h 4775200"/>
              <a:gd name="connsiteX45" fmla="*/ 1803566 w 8130842"/>
              <a:gd name="connsiteY45" fmla="*/ 2714171 h 4775200"/>
              <a:gd name="connsiteX46" fmla="*/ 1716480 w 8130842"/>
              <a:gd name="connsiteY46" fmla="*/ 2685142 h 4775200"/>
              <a:gd name="connsiteX47" fmla="*/ 1672938 w 8130842"/>
              <a:gd name="connsiteY47" fmla="*/ 2641600 h 4775200"/>
              <a:gd name="connsiteX48" fmla="*/ 1353623 w 8130842"/>
              <a:gd name="connsiteY48" fmla="*/ 2598057 h 4775200"/>
              <a:gd name="connsiteX49" fmla="*/ 1237509 w 8130842"/>
              <a:gd name="connsiteY49" fmla="*/ 2583542 h 4775200"/>
              <a:gd name="connsiteX50" fmla="*/ 1121395 w 8130842"/>
              <a:gd name="connsiteY50" fmla="*/ 2540000 h 4775200"/>
              <a:gd name="connsiteX51" fmla="*/ 1048823 w 8130842"/>
              <a:gd name="connsiteY51" fmla="*/ 2525485 h 4775200"/>
              <a:gd name="connsiteX52" fmla="*/ 1005280 w 8130842"/>
              <a:gd name="connsiteY52" fmla="*/ 2496457 h 4775200"/>
              <a:gd name="connsiteX53" fmla="*/ 656938 w 8130842"/>
              <a:gd name="connsiteY53" fmla="*/ 2452914 h 4775200"/>
              <a:gd name="connsiteX54" fmla="*/ 598880 w 8130842"/>
              <a:gd name="connsiteY54" fmla="*/ 2438400 h 4775200"/>
              <a:gd name="connsiteX55" fmla="*/ 511795 w 8130842"/>
              <a:gd name="connsiteY55" fmla="*/ 2380342 h 4775200"/>
              <a:gd name="connsiteX56" fmla="*/ 381166 w 8130842"/>
              <a:gd name="connsiteY56" fmla="*/ 2351314 h 4775200"/>
              <a:gd name="connsiteX57" fmla="*/ 308595 w 8130842"/>
              <a:gd name="connsiteY57" fmla="*/ 2307771 h 4775200"/>
              <a:gd name="connsiteX58" fmla="*/ 265052 w 8130842"/>
              <a:gd name="connsiteY58" fmla="*/ 2293257 h 4775200"/>
              <a:gd name="connsiteX59" fmla="*/ 192480 w 8130842"/>
              <a:gd name="connsiteY59" fmla="*/ 2264228 h 4775200"/>
              <a:gd name="connsiteX60" fmla="*/ 177966 w 8130842"/>
              <a:gd name="connsiteY60" fmla="*/ 2220685 h 4775200"/>
              <a:gd name="connsiteX61" fmla="*/ 119909 w 8130842"/>
              <a:gd name="connsiteY61" fmla="*/ 2119085 h 4775200"/>
              <a:gd name="connsiteX62" fmla="*/ 105395 w 8130842"/>
              <a:gd name="connsiteY62" fmla="*/ 2075542 h 4775200"/>
              <a:gd name="connsiteX63" fmla="*/ 119909 w 8130842"/>
              <a:gd name="connsiteY63" fmla="*/ 1959428 h 4775200"/>
              <a:gd name="connsiteX64" fmla="*/ 163452 w 8130842"/>
              <a:gd name="connsiteY64" fmla="*/ 1930400 h 4775200"/>
              <a:gd name="connsiteX65" fmla="*/ 250538 w 8130842"/>
              <a:gd name="connsiteY65" fmla="*/ 1886857 h 4775200"/>
              <a:gd name="connsiteX66" fmla="*/ 279566 w 8130842"/>
              <a:gd name="connsiteY66" fmla="*/ 1843314 h 4775200"/>
              <a:gd name="connsiteX67" fmla="*/ 337623 w 8130842"/>
              <a:gd name="connsiteY67" fmla="*/ 1828800 h 4775200"/>
              <a:gd name="connsiteX68" fmla="*/ 497280 w 8130842"/>
              <a:gd name="connsiteY68" fmla="*/ 1785257 h 4775200"/>
              <a:gd name="connsiteX69" fmla="*/ 540823 w 8130842"/>
              <a:gd name="connsiteY69" fmla="*/ 1770742 h 4775200"/>
              <a:gd name="connsiteX70" fmla="*/ 656938 w 8130842"/>
              <a:gd name="connsiteY70" fmla="*/ 1741714 h 4775200"/>
              <a:gd name="connsiteX71" fmla="*/ 773052 w 8130842"/>
              <a:gd name="connsiteY71" fmla="*/ 1698171 h 4775200"/>
              <a:gd name="connsiteX72" fmla="*/ 947223 w 8130842"/>
              <a:gd name="connsiteY72" fmla="*/ 1683657 h 4775200"/>
              <a:gd name="connsiteX73" fmla="*/ 1266538 w 8130842"/>
              <a:gd name="connsiteY73" fmla="*/ 1669142 h 4775200"/>
              <a:gd name="connsiteX74" fmla="*/ 1629395 w 8130842"/>
              <a:gd name="connsiteY74" fmla="*/ 1654628 h 4775200"/>
              <a:gd name="connsiteX75" fmla="*/ 2587338 w 8130842"/>
              <a:gd name="connsiteY75" fmla="*/ 1654628 h 4775200"/>
              <a:gd name="connsiteX76" fmla="*/ 2630880 w 8130842"/>
              <a:gd name="connsiteY76" fmla="*/ 1640114 h 4775200"/>
              <a:gd name="connsiteX77" fmla="*/ 2674423 w 8130842"/>
              <a:gd name="connsiteY77" fmla="*/ 1582057 h 4775200"/>
              <a:gd name="connsiteX78" fmla="*/ 2717966 w 8130842"/>
              <a:gd name="connsiteY78" fmla="*/ 1567542 h 4775200"/>
              <a:gd name="connsiteX79" fmla="*/ 2746995 w 8130842"/>
              <a:gd name="connsiteY79" fmla="*/ 1480457 h 4775200"/>
              <a:gd name="connsiteX80" fmla="*/ 2732480 w 8130842"/>
              <a:gd name="connsiteY80" fmla="*/ 1407885 h 4775200"/>
              <a:gd name="connsiteX81" fmla="*/ 2717966 w 8130842"/>
              <a:gd name="connsiteY81" fmla="*/ 1364342 h 4775200"/>
              <a:gd name="connsiteX82" fmla="*/ 2674423 w 8130842"/>
              <a:gd name="connsiteY82" fmla="*/ 1349828 h 4775200"/>
              <a:gd name="connsiteX83" fmla="*/ 2572823 w 8130842"/>
              <a:gd name="connsiteY83" fmla="*/ 1291771 h 4775200"/>
              <a:gd name="connsiteX84" fmla="*/ 2514766 w 8130842"/>
              <a:gd name="connsiteY84" fmla="*/ 1277257 h 4775200"/>
              <a:gd name="connsiteX85" fmla="*/ 2471223 w 8130842"/>
              <a:gd name="connsiteY85" fmla="*/ 1248228 h 4775200"/>
              <a:gd name="connsiteX86" fmla="*/ 2427680 w 8130842"/>
              <a:gd name="connsiteY86" fmla="*/ 1233714 h 4775200"/>
              <a:gd name="connsiteX87" fmla="*/ 2369623 w 8130842"/>
              <a:gd name="connsiteY87" fmla="*/ 1175657 h 4775200"/>
              <a:gd name="connsiteX88" fmla="*/ 2326080 w 8130842"/>
              <a:gd name="connsiteY88" fmla="*/ 1146628 h 4775200"/>
              <a:gd name="connsiteX89" fmla="*/ 2297052 w 8130842"/>
              <a:gd name="connsiteY89" fmla="*/ 1103085 h 4775200"/>
              <a:gd name="connsiteX90" fmla="*/ 2224480 w 8130842"/>
              <a:gd name="connsiteY90" fmla="*/ 1088571 h 4775200"/>
              <a:gd name="connsiteX91" fmla="*/ 2180938 w 8130842"/>
              <a:gd name="connsiteY91" fmla="*/ 1074057 h 4775200"/>
              <a:gd name="connsiteX92" fmla="*/ 2137395 w 8130842"/>
              <a:gd name="connsiteY92" fmla="*/ 1045028 h 4775200"/>
              <a:gd name="connsiteX93" fmla="*/ 1948709 w 8130842"/>
              <a:gd name="connsiteY93" fmla="*/ 1001485 h 4775200"/>
              <a:gd name="connsiteX94" fmla="*/ 1905166 w 8130842"/>
              <a:gd name="connsiteY94" fmla="*/ 986971 h 4775200"/>
              <a:gd name="connsiteX95" fmla="*/ 1847109 w 8130842"/>
              <a:gd name="connsiteY95" fmla="*/ 972457 h 4775200"/>
              <a:gd name="connsiteX96" fmla="*/ 1803566 w 8130842"/>
              <a:gd name="connsiteY96" fmla="*/ 943428 h 4775200"/>
              <a:gd name="connsiteX97" fmla="*/ 1774538 w 8130842"/>
              <a:gd name="connsiteY97" fmla="*/ 899885 h 4775200"/>
              <a:gd name="connsiteX98" fmla="*/ 1730995 w 8130842"/>
              <a:gd name="connsiteY98" fmla="*/ 885371 h 4775200"/>
              <a:gd name="connsiteX99" fmla="*/ 1672938 w 8130842"/>
              <a:gd name="connsiteY99" fmla="*/ 856342 h 4775200"/>
              <a:gd name="connsiteX100" fmla="*/ 1614880 w 8130842"/>
              <a:gd name="connsiteY100" fmla="*/ 754742 h 4775200"/>
              <a:gd name="connsiteX101" fmla="*/ 1585852 w 8130842"/>
              <a:gd name="connsiteY101" fmla="*/ 667657 h 4775200"/>
              <a:gd name="connsiteX102" fmla="*/ 1571338 w 8130842"/>
              <a:gd name="connsiteY102" fmla="*/ 624114 h 4775200"/>
              <a:gd name="connsiteX103" fmla="*/ 1527795 w 8130842"/>
              <a:gd name="connsiteY103" fmla="*/ 595085 h 4775200"/>
              <a:gd name="connsiteX104" fmla="*/ 1484252 w 8130842"/>
              <a:gd name="connsiteY104" fmla="*/ 580571 h 4775200"/>
              <a:gd name="connsiteX105" fmla="*/ 1455223 w 8130842"/>
              <a:gd name="connsiteY105" fmla="*/ 464457 h 4775200"/>
              <a:gd name="connsiteX106" fmla="*/ 1513280 w 8130842"/>
              <a:gd name="connsiteY106" fmla="*/ 435428 h 4775200"/>
              <a:gd name="connsiteX107" fmla="*/ 1600366 w 8130842"/>
              <a:gd name="connsiteY107" fmla="*/ 391885 h 4775200"/>
              <a:gd name="connsiteX108" fmla="*/ 1614880 w 8130842"/>
              <a:gd name="connsiteY108" fmla="*/ 333828 h 4775200"/>
              <a:gd name="connsiteX109" fmla="*/ 1672938 w 8130842"/>
              <a:gd name="connsiteY109" fmla="*/ 319314 h 4775200"/>
              <a:gd name="connsiteX110" fmla="*/ 1760023 w 8130842"/>
              <a:gd name="connsiteY110" fmla="*/ 290285 h 4775200"/>
              <a:gd name="connsiteX111" fmla="*/ 1818080 w 8130842"/>
              <a:gd name="connsiteY111" fmla="*/ 275771 h 4775200"/>
              <a:gd name="connsiteX112" fmla="*/ 1977738 w 8130842"/>
              <a:gd name="connsiteY112" fmla="*/ 232228 h 4775200"/>
              <a:gd name="connsiteX113" fmla="*/ 2355109 w 8130842"/>
              <a:gd name="connsiteY113" fmla="*/ 217714 h 4775200"/>
              <a:gd name="connsiteX114" fmla="*/ 2645395 w 8130842"/>
              <a:gd name="connsiteY114" fmla="*/ 174171 h 4775200"/>
              <a:gd name="connsiteX115" fmla="*/ 2776023 w 8130842"/>
              <a:gd name="connsiteY115" fmla="*/ 145142 h 4775200"/>
              <a:gd name="connsiteX116" fmla="*/ 2979223 w 8130842"/>
              <a:gd name="connsiteY116" fmla="*/ 130628 h 4775200"/>
              <a:gd name="connsiteX117" fmla="*/ 3951680 w 8130842"/>
              <a:gd name="connsiteY117" fmla="*/ 159657 h 4775200"/>
              <a:gd name="connsiteX118" fmla="*/ 4067795 w 8130842"/>
              <a:gd name="connsiteY118" fmla="*/ 174171 h 4775200"/>
              <a:gd name="connsiteX119" fmla="*/ 4561280 w 8130842"/>
              <a:gd name="connsiteY119" fmla="*/ 246742 h 4775200"/>
              <a:gd name="connsiteX120" fmla="*/ 5098309 w 8130842"/>
              <a:gd name="connsiteY120" fmla="*/ 275771 h 4775200"/>
              <a:gd name="connsiteX121" fmla="*/ 5345052 w 8130842"/>
              <a:gd name="connsiteY121" fmla="*/ 261257 h 4775200"/>
              <a:gd name="connsiteX122" fmla="*/ 5432138 w 8130842"/>
              <a:gd name="connsiteY122" fmla="*/ 246742 h 4775200"/>
              <a:gd name="connsiteX123" fmla="*/ 5475680 w 8130842"/>
              <a:gd name="connsiteY123" fmla="*/ 217714 h 4775200"/>
              <a:gd name="connsiteX124" fmla="*/ 5533738 w 8130842"/>
              <a:gd name="connsiteY124" fmla="*/ 188685 h 4775200"/>
              <a:gd name="connsiteX125" fmla="*/ 5577280 w 8130842"/>
              <a:gd name="connsiteY125" fmla="*/ 159657 h 4775200"/>
              <a:gd name="connsiteX126" fmla="*/ 5620823 w 8130842"/>
              <a:gd name="connsiteY126" fmla="*/ 145142 h 4775200"/>
              <a:gd name="connsiteX127" fmla="*/ 5664366 w 8130842"/>
              <a:gd name="connsiteY127" fmla="*/ 116114 h 4775200"/>
              <a:gd name="connsiteX128" fmla="*/ 5838538 w 8130842"/>
              <a:gd name="connsiteY128" fmla="*/ 72571 h 4775200"/>
              <a:gd name="connsiteX129" fmla="*/ 5882080 w 8130842"/>
              <a:gd name="connsiteY129" fmla="*/ 43542 h 4775200"/>
              <a:gd name="connsiteX130" fmla="*/ 5940138 w 8130842"/>
              <a:gd name="connsiteY130" fmla="*/ 29028 h 4775200"/>
              <a:gd name="connsiteX131" fmla="*/ 6114309 w 8130842"/>
              <a:gd name="connsiteY131" fmla="*/ 0 h 4775200"/>
              <a:gd name="connsiteX132" fmla="*/ 6781966 w 8130842"/>
              <a:gd name="connsiteY132" fmla="*/ 14514 h 4775200"/>
              <a:gd name="connsiteX133" fmla="*/ 6956138 w 8130842"/>
              <a:gd name="connsiteY133" fmla="*/ 43542 h 4775200"/>
              <a:gd name="connsiteX134" fmla="*/ 6999680 w 8130842"/>
              <a:gd name="connsiteY134" fmla="*/ 58057 h 4775200"/>
              <a:gd name="connsiteX135" fmla="*/ 7188366 w 8130842"/>
              <a:gd name="connsiteY135" fmla="*/ 72571 h 4775200"/>
              <a:gd name="connsiteX136" fmla="*/ 7289966 w 8130842"/>
              <a:gd name="connsiteY136" fmla="*/ 101600 h 4775200"/>
              <a:gd name="connsiteX137" fmla="*/ 7377052 w 8130842"/>
              <a:gd name="connsiteY137" fmla="*/ 188685 h 4775200"/>
              <a:gd name="connsiteX138" fmla="*/ 7464138 w 8130842"/>
              <a:gd name="connsiteY138" fmla="*/ 246742 h 4775200"/>
              <a:gd name="connsiteX139" fmla="*/ 7507680 w 8130842"/>
              <a:gd name="connsiteY139" fmla="*/ 275771 h 4775200"/>
              <a:gd name="connsiteX140" fmla="*/ 7551223 w 8130842"/>
              <a:gd name="connsiteY140" fmla="*/ 290285 h 4775200"/>
              <a:gd name="connsiteX141" fmla="*/ 7667338 w 8130842"/>
              <a:gd name="connsiteY141" fmla="*/ 362857 h 4775200"/>
              <a:gd name="connsiteX142" fmla="*/ 7710880 w 8130842"/>
              <a:gd name="connsiteY142" fmla="*/ 377371 h 4775200"/>
              <a:gd name="connsiteX143" fmla="*/ 7797966 w 8130842"/>
              <a:gd name="connsiteY143" fmla="*/ 420914 h 4775200"/>
              <a:gd name="connsiteX144" fmla="*/ 7914080 w 8130842"/>
              <a:gd name="connsiteY144" fmla="*/ 464457 h 4775200"/>
              <a:gd name="connsiteX145" fmla="*/ 7928595 w 8130842"/>
              <a:gd name="connsiteY145" fmla="*/ 624114 h 4775200"/>
              <a:gd name="connsiteX146" fmla="*/ 7957623 w 8130842"/>
              <a:gd name="connsiteY146" fmla="*/ 812800 h 4775200"/>
              <a:gd name="connsiteX147" fmla="*/ 7986652 w 8130842"/>
              <a:gd name="connsiteY147" fmla="*/ 1625600 h 4775200"/>
              <a:gd name="connsiteX148" fmla="*/ 8001166 w 8130842"/>
              <a:gd name="connsiteY148" fmla="*/ 1828800 h 4775200"/>
              <a:gd name="connsiteX149" fmla="*/ 8044709 w 8130842"/>
              <a:gd name="connsiteY149" fmla="*/ 2061028 h 4775200"/>
              <a:gd name="connsiteX150" fmla="*/ 8102766 w 8130842"/>
              <a:gd name="connsiteY150" fmla="*/ 2641600 h 4775200"/>
              <a:gd name="connsiteX151" fmla="*/ 8102766 w 8130842"/>
              <a:gd name="connsiteY151" fmla="*/ 4281714 h 4775200"/>
              <a:gd name="connsiteX152" fmla="*/ 8073738 w 8130842"/>
              <a:gd name="connsiteY152" fmla="*/ 4441371 h 4775200"/>
              <a:gd name="connsiteX153" fmla="*/ 8030195 w 8130842"/>
              <a:gd name="connsiteY153" fmla="*/ 4601028 h 4775200"/>
              <a:gd name="connsiteX154" fmla="*/ 8001166 w 8130842"/>
              <a:gd name="connsiteY154" fmla="*/ 4644571 h 4775200"/>
              <a:gd name="connsiteX155" fmla="*/ 7943109 w 8130842"/>
              <a:gd name="connsiteY155" fmla="*/ 4775200 h 4775200"/>
              <a:gd name="connsiteX156" fmla="*/ 7914080 w 8130842"/>
              <a:gd name="connsiteY156" fmla="*/ 4731657 h 4775200"/>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419600 w 8130842"/>
              <a:gd name="connsiteY8" fmla="*/ 4419600 h 4775200"/>
              <a:gd name="connsiteX9" fmla="*/ 3733800 w 8130842"/>
              <a:gd name="connsiteY9" fmla="*/ 4191000 h 4775200"/>
              <a:gd name="connsiteX10" fmla="*/ 1143000 w 8130842"/>
              <a:gd name="connsiteY10" fmla="*/ 4419600 h 4775200"/>
              <a:gd name="connsiteX11" fmla="*/ 903680 w 8130842"/>
              <a:gd name="connsiteY11" fmla="*/ 4426857 h 4775200"/>
              <a:gd name="connsiteX12" fmla="*/ 714995 w 8130842"/>
              <a:gd name="connsiteY12" fmla="*/ 4397828 h 4775200"/>
              <a:gd name="connsiteX13" fmla="*/ 613395 w 8130842"/>
              <a:gd name="connsiteY13" fmla="*/ 4368800 h 4775200"/>
              <a:gd name="connsiteX14" fmla="*/ 482766 w 8130842"/>
              <a:gd name="connsiteY14" fmla="*/ 4339771 h 4775200"/>
              <a:gd name="connsiteX15" fmla="*/ 424709 w 8130842"/>
              <a:gd name="connsiteY15" fmla="*/ 4310742 h 4775200"/>
              <a:gd name="connsiteX16" fmla="*/ 352138 w 8130842"/>
              <a:gd name="connsiteY16" fmla="*/ 4296228 h 4775200"/>
              <a:gd name="connsiteX17" fmla="*/ 206995 w 8130842"/>
              <a:gd name="connsiteY17" fmla="*/ 4238171 h 4775200"/>
              <a:gd name="connsiteX18" fmla="*/ 163452 w 8130842"/>
              <a:gd name="connsiteY18" fmla="*/ 4209142 h 4775200"/>
              <a:gd name="connsiteX19" fmla="*/ 119909 w 8130842"/>
              <a:gd name="connsiteY19" fmla="*/ 4194628 h 4775200"/>
              <a:gd name="connsiteX20" fmla="*/ 32823 w 8130842"/>
              <a:gd name="connsiteY20" fmla="*/ 4136571 h 4775200"/>
              <a:gd name="connsiteX21" fmla="*/ 3795 w 8130842"/>
              <a:gd name="connsiteY21" fmla="*/ 4049485 h 4775200"/>
              <a:gd name="connsiteX22" fmla="*/ 18309 w 8130842"/>
              <a:gd name="connsiteY22" fmla="*/ 3933371 h 4775200"/>
              <a:gd name="connsiteX23" fmla="*/ 119909 w 8130842"/>
              <a:gd name="connsiteY23" fmla="*/ 3817257 h 4775200"/>
              <a:gd name="connsiteX24" fmla="*/ 148938 w 8130842"/>
              <a:gd name="connsiteY24" fmla="*/ 3773714 h 4775200"/>
              <a:gd name="connsiteX25" fmla="*/ 192480 w 8130842"/>
              <a:gd name="connsiteY25" fmla="*/ 3759200 h 4775200"/>
              <a:gd name="connsiteX26" fmla="*/ 250538 w 8130842"/>
              <a:gd name="connsiteY26" fmla="*/ 3730171 h 4775200"/>
              <a:gd name="connsiteX27" fmla="*/ 294080 w 8130842"/>
              <a:gd name="connsiteY27" fmla="*/ 3701142 h 4775200"/>
              <a:gd name="connsiteX28" fmla="*/ 395680 w 8130842"/>
              <a:gd name="connsiteY28" fmla="*/ 3672114 h 4775200"/>
              <a:gd name="connsiteX29" fmla="*/ 482766 w 8130842"/>
              <a:gd name="connsiteY29" fmla="*/ 3628571 h 4775200"/>
              <a:gd name="connsiteX30" fmla="*/ 526309 w 8130842"/>
              <a:gd name="connsiteY30" fmla="*/ 3599542 h 4775200"/>
              <a:gd name="connsiteX31" fmla="*/ 700480 w 8130842"/>
              <a:gd name="connsiteY31" fmla="*/ 3556000 h 4775200"/>
              <a:gd name="connsiteX32" fmla="*/ 758538 w 8130842"/>
              <a:gd name="connsiteY32" fmla="*/ 3541485 h 4775200"/>
              <a:gd name="connsiteX33" fmla="*/ 831109 w 8130842"/>
              <a:gd name="connsiteY33" fmla="*/ 3526971 h 4775200"/>
              <a:gd name="connsiteX34" fmla="*/ 918195 w 8130842"/>
              <a:gd name="connsiteY34" fmla="*/ 3483428 h 4775200"/>
              <a:gd name="connsiteX35" fmla="*/ 1701966 w 8130842"/>
              <a:gd name="connsiteY35" fmla="*/ 3454400 h 4775200"/>
              <a:gd name="connsiteX36" fmla="*/ 1745509 w 8130842"/>
              <a:gd name="connsiteY36" fmla="*/ 3425371 h 4775200"/>
              <a:gd name="connsiteX37" fmla="*/ 1876138 w 8130842"/>
              <a:gd name="connsiteY37" fmla="*/ 3367314 h 4775200"/>
              <a:gd name="connsiteX38" fmla="*/ 1963223 w 8130842"/>
              <a:gd name="connsiteY38" fmla="*/ 3280228 h 4775200"/>
              <a:gd name="connsiteX39" fmla="*/ 2006766 w 8130842"/>
              <a:gd name="connsiteY39" fmla="*/ 3193142 h 4775200"/>
              <a:gd name="connsiteX40" fmla="*/ 2021280 w 8130842"/>
              <a:gd name="connsiteY40" fmla="*/ 3149600 h 4775200"/>
              <a:gd name="connsiteX41" fmla="*/ 2006766 w 8130842"/>
              <a:gd name="connsiteY41" fmla="*/ 3004457 h 4775200"/>
              <a:gd name="connsiteX42" fmla="*/ 1963223 w 8130842"/>
              <a:gd name="connsiteY42" fmla="*/ 2888342 h 4775200"/>
              <a:gd name="connsiteX43" fmla="*/ 1948709 w 8130842"/>
              <a:gd name="connsiteY43" fmla="*/ 2844800 h 4775200"/>
              <a:gd name="connsiteX44" fmla="*/ 1905166 w 8130842"/>
              <a:gd name="connsiteY44" fmla="*/ 2815771 h 4775200"/>
              <a:gd name="connsiteX45" fmla="*/ 1803566 w 8130842"/>
              <a:gd name="connsiteY45" fmla="*/ 2714171 h 4775200"/>
              <a:gd name="connsiteX46" fmla="*/ 1716480 w 8130842"/>
              <a:gd name="connsiteY46" fmla="*/ 2685142 h 4775200"/>
              <a:gd name="connsiteX47" fmla="*/ 1672938 w 8130842"/>
              <a:gd name="connsiteY47" fmla="*/ 2641600 h 4775200"/>
              <a:gd name="connsiteX48" fmla="*/ 1353623 w 8130842"/>
              <a:gd name="connsiteY48" fmla="*/ 2598057 h 4775200"/>
              <a:gd name="connsiteX49" fmla="*/ 1237509 w 8130842"/>
              <a:gd name="connsiteY49" fmla="*/ 2583542 h 4775200"/>
              <a:gd name="connsiteX50" fmla="*/ 1121395 w 8130842"/>
              <a:gd name="connsiteY50" fmla="*/ 2540000 h 4775200"/>
              <a:gd name="connsiteX51" fmla="*/ 1048823 w 8130842"/>
              <a:gd name="connsiteY51" fmla="*/ 2525485 h 4775200"/>
              <a:gd name="connsiteX52" fmla="*/ 1005280 w 8130842"/>
              <a:gd name="connsiteY52" fmla="*/ 2496457 h 4775200"/>
              <a:gd name="connsiteX53" fmla="*/ 656938 w 8130842"/>
              <a:gd name="connsiteY53" fmla="*/ 2452914 h 4775200"/>
              <a:gd name="connsiteX54" fmla="*/ 598880 w 8130842"/>
              <a:gd name="connsiteY54" fmla="*/ 2438400 h 4775200"/>
              <a:gd name="connsiteX55" fmla="*/ 511795 w 8130842"/>
              <a:gd name="connsiteY55" fmla="*/ 2380342 h 4775200"/>
              <a:gd name="connsiteX56" fmla="*/ 381166 w 8130842"/>
              <a:gd name="connsiteY56" fmla="*/ 2351314 h 4775200"/>
              <a:gd name="connsiteX57" fmla="*/ 308595 w 8130842"/>
              <a:gd name="connsiteY57" fmla="*/ 2307771 h 4775200"/>
              <a:gd name="connsiteX58" fmla="*/ 265052 w 8130842"/>
              <a:gd name="connsiteY58" fmla="*/ 2293257 h 4775200"/>
              <a:gd name="connsiteX59" fmla="*/ 192480 w 8130842"/>
              <a:gd name="connsiteY59" fmla="*/ 2264228 h 4775200"/>
              <a:gd name="connsiteX60" fmla="*/ 177966 w 8130842"/>
              <a:gd name="connsiteY60" fmla="*/ 2220685 h 4775200"/>
              <a:gd name="connsiteX61" fmla="*/ 119909 w 8130842"/>
              <a:gd name="connsiteY61" fmla="*/ 2119085 h 4775200"/>
              <a:gd name="connsiteX62" fmla="*/ 105395 w 8130842"/>
              <a:gd name="connsiteY62" fmla="*/ 2075542 h 4775200"/>
              <a:gd name="connsiteX63" fmla="*/ 119909 w 8130842"/>
              <a:gd name="connsiteY63" fmla="*/ 1959428 h 4775200"/>
              <a:gd name="connsiteX64" fmla="*/ 163452 w 8130842"/>
              <a:gd name="connsiteY64" fmla="*/ 1930400 h 4775200"/>
              <a:gd name="connsiteX65" fmla="*/ 250538 w 8130842"/>
              <a:gd name="connsiteY65" fmla="*/ 1886857 h 4775200"/>
              <a:gd name="connsiteX66" fmla="*/ 279566 w 8130842"/>
              <a:gd name="connsiteY66" fmla="*/ 1843314 h 4775200"/>
              <a:gd name="connsiteX67" fmla="*/ 337623 w 8130842"/>
              <a:gd name="connsiteY67" fmla="*/ 1828800 h 4775200"/>
              <a:gd name="connsiteX68" fmla="*/ 497280 w 8130842"/>
              <a:gd name="connsiteY68" fmla="*/ 1785257 h 4775200"/>
              <a:gd name="connsiteX69" fmla="*/ 540823 w 8130842"/>
              <a:gd name="connsiteY69" fmla="*/ 1770742 h 4775200"/>
              <a:gd name="connsiteX70" fmla="*/ 656938 w 8130842"/>
              <a:gd name="connsiteY70" fmla="*/ 1741714 h 4775200"/>
              <a:gd name="connsiteX71" fmla="*/ 773052 w 8130842"/>
              <a:gd name="connsiteY71" fmla="*/ 1698171 h 4775200"/>
              <a:gd name="connsiteX72" fmla="*/ 947223 w 8130842"/>
              <a:gd name="connsiteY72" fmla="*/ 1683657 h 4775200"/>
              <a:gd name="connsiteX73" fmla="*/ 1266538 w 8130842"/>
              <a:gd name="connsiteY73" fmla="*/ 1669142 h 4775200"/>
              <a:gd name="connsiteX74" fmla="*/ 1629395 w 8130842"/>
              <a:gd name="connsiteY74" fmla="*/ 1654628 h 4775200"/>
              <a:gd name="connsiteX75" fmla="*/ 2587338 w 8130842"/>
              <a:gd name="connsiteY75" fmla="*/ 1654628 h 4775200"/>
              <a:gd name="connsiteX76" fmla="*/ 2630880 w 8130842"/>
              <a:gd name="connsiteY76" fmla="*/ 1640114 h 4775200"/>
              <a:gd name="connsiteX77" fmla="*/ 2674423 w 8130842"/>
              <a:gd name="connsiteY77" fmla="*/ 1582057 h 4775200"/>
              <a:gd name="connsiteX78" fmla="*/ 2717966 w 8130842"/>
              <a:gd name="connsiteY78" fmla="*/ 1567542 h 4775200"/>
              <a:gd name="connsiteX79" fmla="*/ 2746995 w 8130842"/>
              <a:gd name="connsiteY79" fmla="*/ 1480457 h 4775200"/>
              <a:gd name="connsiteX80" fmla="*/ 2732480 w 8130842"/>
              <a:gd name="connsiteY80" fmla="*/ 1407885 h 4775200"/>
              <a:gd name="connsiteX81" fmla="*/ 2717966 w 8130842"/>
              <a:gd name="connsiteY81" fmla="*/ 1364342 h 4775200"/>
              <a:gd name="connsiteX82" fmla="*/ 2674423 w 8130842"/>
              <a:gd name="connsiteY82" fmla="*/ 1349828 h 4775200"/>
              <a:gd name="connsiteX83" fmla="*/ 2572823 w 8130842"/>
              <a:gd name="connsiteY83" fmla="*/ 1291771 h 4775200"/>
              <a:gd name="connsiteX84" fmla="*/ 2514766 w 8130842"/>
              <a:gd name="connsiteY84" fmla="*/ 1277257 h 4775200"/>
              <a:gd name="connsiteX85" fmla="*/ 2471223 w 8130842"/>
              <a:gd name="connsiteY85" fmla="*/ 1248228 h 4775200"/>
              <a:gd name="connsiteX86" fmla="*/ 2427680 w 8130842"/>
              <a:gd name="connsiteY86" fmla="*/ 1233714 h 4775200"/>
              <a:gd name="connsiteX87" fmla="*/ 2369623 w 8130842"/>
              <a:gd name="connsiteY87" fmla="*/ 1175657 h 4775200"/>
              <a:gd name="connsiteX88" fmla="*/ 2326080 w 8130842"/>
              <a:gd name="connsiteY88" fmla="*/ 1146628 h 4775200"/>
              <a:gd name="connsiteX89" fmla="*/ 2297052 w 8130842"/>
              <a:gd name="connsiteY89" fmla="*/ 1103085 h 4775200"/>
              <a:gd name="connsiteX90" fmla="*/ 2224480 w 8130842"/>
              <a:gd name="connsiteY90" fmla="*/ 1088571 h 4775200"/>
              <a:gd name="connsiteX91" fmla="*/ 2180938 w 8130842"/>
              <a:gd name="connsiteY91" fmla="*/ 1074057 h 4775200"/>
              <a:gd name="connsiteX92" fmla="*/ 2137395 w 8130842"/>
              <a:gd name="connsiteY92" fmla="*/ 1045028 h 4775200"/>
              <a:gd name="connsiteX93" fmla="*/ 1948709 w 8130842"/>
              <a:gd name="connsiteY93" fmla="*/ 1001485 h 4775200"/>
              <a:gd name="connsiteX94" fmla="*/ 1905166 w 8130842"/>
              <a:gd name="connsiteY94" fmla="*/ 986971 h 4775200"/>
              <a:gd name="connsiteX95" fmla="*/ 1847109 w 8130842"/>
              <a:gd name="connsiteY95" fmla="*/ 972457 h 4775200"/>
              <a:gd name="connsiteX96" fmla="*/ 1803566 w 8130842"/>
              <a:gd name="connsiteY96" fmla="*/ 943428 h 4775200"/>
              <a:gd name="connsiteX97" fmla="*/ 1774538 w 8130842"/>
              <a:gd name="connsiteY97" fmla="*/ 899885 h 4775200"/>
              <a:gd name="connsiteX98" fmla="*/ 1730995 w 8130842"/>
              <a:gd name="connsiteY98" fmla="*/ 885371 h 4775200"/>
              <a:gd name="connsiteX99" fmla="*/ 1672938 w 8130842"/>
              <a:gd name="connsiteY99" fmla="*/ 856342 h 4775200"/>
              <a:gd name="connsiteX100" fmla="*/ 1614880 w 8130842"/>
              <a:gd name="connsiteY100" fmla="*/ 754742 h 4775200"/>
              <a:gd name="connsiteX101" fmla="*/ 1585852 w 8130842"/>
              <a:gd name="connsiteY101" fmla="*/ 667657 h 4775200"/>
              <a:gd name="connsiteX102" fmla="*/ 1571338 w 8130842"/>
              <a:gd name="connsiteY102" fmla="*/ 624114 h 4775200"/>
              <a:gd name="connsiteX103" fmla="*/ 1527795 w 8130842"/>
              <a:gd name="connsiteY103" fmla="*/ 595085 h 4775200"/>
              <a:gd name="connsiteX104" fmla="*/ 1484252 w 8130842"/>
              <a:gd name="connsiteY104" fmla="*/ 580571 h 4775200"/>
              <a:gd name="connsiteX105" fmla="*/ 1455223 w 8130842"/>
              <a:gd name="connsiteY105" fmla="*/ 464457 h 4775200"/>
              <a:gd name="connsiteX106" fmla="*/ 1513280 w 8130842"/>
              <a:gd name="connsiteY106" fmla="*/ 435428 h 4775200"/>
              <a:gd name="connsiteX107" fmla="*/ 1600366 w 8130842"/>
              <a:gd name="connsiteY107" fmla="*/ 391885 h 4775200"/>
              <a:gd name="connsiteX108" fmla="*/ 1614880 w 8130842"/>
              <a:gd name="connsiteY108" fmla="*/ 333828 h 4775200"/>
              <a:gd name="connsiteX109" fmla="*/ 1672938 w 8130842"/>
              <a:gd name="connsiteY109" fmla="*/ 319314 h 4775200"/>
              <a:gd name="connsiteX110" fmla="*/ 1760023 w 8130842"/>
              <a:gd name="connsiteY110" fmla="*/ 290285 h 4775200"/>
              <a:gd name="connsiteX111" fmla="*/ 1818080 w 8130842"/>
              <a:gd name="connsiteY111" fmla="*/ 275771 h 4775200"/>
              <a:gd name="connsiteX112" fmla="*/ 1977738 w 8130842"/>
              <a:gd name="connsiteY112" fmla="*/ 232228 h 4775200"/>
              <a:gd name="connsiteX113" fmla="*/ 2355109 w 8130842"/>
              <a:gd name="connsiteY113" fmla="*/ 217714 h 4775200"/>
              <a:gd name="connsiteX114" fmla="*/ 2645395 w 8130842"/>
              <a:gd name="connsiteY114" fmla="*/ 174171 h 4775200"/>
              <a:gd name="connsiteX115" fmla="*/ 2776023 w 8130842"/>
              <a:gd name="connsiteY115" fmla="*/ 145142 h 4775200"/>
              <a:gd name="connsiteX116" fmla="*/ 2979223 w 8130842"/>
              <a:gd name="connsiteY116" fmla="*/ 130628 h 4775200"/>
              <a:gd name="connsiteX117" fmla="*/ 3951680 w 8130842"/>
              <a:gd name="connsiteY117" fmla="*/ 159657 h 4775200"/>
              <a:gd name="connsiteX118" fmla="*/ 4067795 w 8130842"/>
              <a:gd name="connsiteY118" fmla="*/ 174171 h 4775200"/>
              <a:gd name="connsiteX119" fmla="*/ 4561280 w 8130842"/>
              <a:gd name="connsiteY119" fmla="*/ 246742 h 4775200"/>
              <a:gd name="connsiteX120" fmla="*/ 5098309 w 8130842"/>
              <a:gd name="connsiteY120" fmla="*/ 275771 h 4775200"/>
              <a:gd name="connsiteX121" fmla="*/ 5345052 w 8130842"/>
              <a:gd name="connsiteY121" fmla="*/ 261257 h 4775200"/>
              <a:gd name="connsiteX122" fmla="*/ 5432138 w 8130842"/>
              <a:gd name="connsiteY122" fmla="*/ 246742 h 4775200"/>
              <a:gd name="connsiteX123" fmla="*/ 5475680 w 8130842"/>
              <a:gd name="connsiteY123" fmla="*/ 217714 h 4775200"/>
              <a:gd name="connsiteX124" fmla="*/ 5533738 w 8130842"/>
              <a:gd name="connsiteY124" fmla="*/ 188685 h 4775200"/>
              <a:gd name="connsiteX125" fmla="*/ 5577280 w 8130842"/>
              <a:gd name="connsiteY125" fmla="*/ 159657 h 4775200"/>
              <a:gd name="connsiteX126" fmla="*/ 5620823 w 8130842"/>
              <a:gd name="connsiteY126" fmla="*/ 145142 h 4775200"/>
              <a:gd name="connsiteX127" fmla="*/ 5664366 w 8130842"/>
              <a:gd name="connsiteY127" fmla="*/ 116114 h 4775200"/>
              <a:gd name="connsiteX128" fmla="*/ 5838538 w 8130842"/>
              <a:gd name="connsiteY128" fmla="*/ 72571 h 4775200"/>
              <a:gd name="connsiteX129" fmla="*/ 5882080 w 8130842"/>
              <a:gd name="connsiteY129" fmla="*/ 43542 h 4775200"/>
              <a:gd name="connsiteX130" fmla="*/ 5940138 w 8130842"/>
              <a:gd name="connsiteY130" fmla="*/ 29028 h 4775200"/>
              <a:gd name="connsiteX131" fmla="*/ 6114309 w 8130842"/>
              <a:gd name="connsiteY131" fmla="*/ 0 h 4775200"/>
              <a:gd name="connsiteX132" fmla="*/ 6781966 w 8130842"/>
              <a:gd name="connsiteY132" fmla="*/ 14514 h 4775200"/>
              <a:gd name="connsiteX133" fmla="*/ 6956138 w 8130842"/>
              <a:gd name="connsiteY133" fmla="*/ 43542 h 4775200"/>
              <a:gd name="connsiteX134" fmla="*/ 6999680 w 8130842"/>
              <a:gd name="connsiteY134" fmla="*/ 58057 h 4775200"/>
              <a:gd name="connsiteX135" fmla="*/ 7188366 w 8130842"/>
              <a:gd name="connsiteY135" fmla="*/ 72571 h 4775200"/>
              <a:gd name="connsiteX136" fmla="*/ 7289966 w 8130842"/>
              <a:gd name="connsiteY136" fmla="*/ 101600 h 4775200"/>
              <a:gd name="connsiteX137" fmla="*/ 7377052 w 8130842"/>
              <a:gd name="connsiteY137" fmla="*/ 188685 h 4775200"/>
              <a:gd name="connsiteX138" fmla="*/ 7464138 w 8130842"/>
              <a:gd name="connsiteY138" fmla="*/ 246742 h 4775200"/>
              <a:gd name="connsiteX139" fmla="*/ 7507680 w 8130842"/>
              <a:gd name="connsiteY139" fmla="*/ 275771 h 4775200"/>
              <a:gd name="connsiteX140" fmla="*/ 7551223 w 8130842"/>
              <a:gd name="connsiteY140" fmla="*/ 290285 h 4775200"/>
              <a:gd name="connsiteX141" fmla="*/ 7667338 w 8130842"/>
              <a:gd name="connsiteY141" fmla="*/ 362857 h 4775200"/>
              <a:gd name="connsiteX142" fmla="*/ 7710880 w 8130842"/>
              <a:gd name="connsiteY142" fmla="*/ 377371 h 4775200"/>
              <a:gd name="connsiteX143" fmla="*/ 7797966 w 8130842"/>
              <a:gd name="connsiteY143" fmla="*/ 420914 h 4775200"/>
              <a:gd name="connsiteX144" fmla="*/ 7914080 w 8130842"/>
              <a:gd name="connsiteY144" fmla="*/ 464457 h 4775200"/>
              <a:gd name="connsiteX145" fmla="*/ 7928595 w 8130842"/>
              <a:gd name="connsiteY145" fmla="*/ 624114 h 4775200"/>
              <a:gd name="connsiteX146" fmla="*/ 7957623 w 8130842"/>
              <a:gd name="connsiteY146" fmla="*/ 812800 h 4775200"/>
              <a:gd name="connsiteX147" fmla="*/ 7986652 w 8130842"/>
              <a:gd name="connsiteY147" fmla="*/ 1625600 h 4775200"/>
              <a:gd name="connsiteX148" fmla="*/ 8001166 w 8130842"/>
              <a:gd name="connsiteY148" fmla="*/ 1828800 h 4775200"/>
              <a:gd name="connsiteX149" fmla="*/ 8044709 w 8130842"/>
              <a:gd name="connsiteY149" fmla="*/ 2061028 h 4775200"/>
              <a:gd name="connsiteX150" fmla="*/ 8102766 w 8130842"/>
              <a:gd name="connsiteY150" fmla="*/ 2641600 h 4775200"/>
              <a:gd name="connsiteX151" fmla="*/ 8102766 w 8130842"/>
              <a:gd name="connsiteY151" fmla="*/ 4281714 h 4775200"/>
              <a:gd name="connsiteX152" fmla="*/ 8073738 w 8130842"/>
              <a:gd name="connsiteY152" fmla="*/ 4441371 h 4775200"/>
              <a:gd name="connsiteX153" fmla="*/ 8030195 w 8130842"/>
              <a:gd name="connsiteY153" fmla="*/ 4601028 h 4775200"/>
              <a:gd name="connsiteX154" fmla="*/ 8001166 w 8130842"/>
              <a:gd name="connsiteY154" fmla="*/ 4644571 h 4775200"/>
              <a:gd name="connsiteX155" fmla="*/ 7943109 w 8130842"/>
              <a:gd name="connsiteY155" fmla="*/ 4775200 h 4775200"/>
              <a:gd name="connsiteX156" fmla="*/ 7914080 w 8130842"/>
              <a:gd name="connsiteY156" fmla="*/ 4731657 h 4775200"/>
              <a:gd name="connsiteX0" fmla="*/ 7914080 w 8130842"/>
              <a:gd name="connsiteY0" fmla="*/ 4731657 h 4775200"/>
              <a:gd name="connsiteX1" fmla="*/ 7754423 w 8130842"/>
              <a:gd name="connsiteY1" fmla="*/ 4702628 h 4775200"/>
              <a:gd name="connsiteX2" fmla="*/ 7652823 w 8130842"/>
              <a:gd name="connsiteY2" fmla="*/ 4688114 h 4775200"/>
              <a:gd name="connsiteX3" fmla="*/ 7377052 w 8130842"/>
              <a:gd name="connsiteY3" fmla="*/ 4615542 h 4775200"/>
              <a:gd name="connsiteX4" fmla="*/ 7304480 w 8130842"/>
              <a:gd name="connsiteY4" fmla="*/ 4601028 h 4775200"/>
              <a:gd name="connsiteX5" fmla="*/ 7101280 w 8130842"/>
              <a:gd name="connsiteY5" fmla="*/ 4586514 h 4775200"/>
              <a:gd name="connsiteX6" fmla="*/ 6317509 w 8130842"/>
              <a:gd name="connsiteY6" fmla="*/ 4542971 h 4775200"/>
              <a:gd name="connsiteX7" fmla="*/ 4720938 w 8130842"/>
              <a:gd name="connsiteY7" fmla="*/ 4528457 h 4775200"/>
              <a:gd name="connsiteX8" fmla="*/ 4800600 w 8130842"/>
              <a:gd name="connsiteY8" fmla="*/ 4495800 h 4775200"/>
              <a:gd name="connsiteX9" fmla="*/ 4419600 w 8130842"/>
              <a:gd name="connsiteY9" fmla="*/ 4419600 h 4775200"/>
              <a:gd name="connsiteX10" fmla="*/ 3733800 w 8130842"/>
              <a:gd name="connsiteY10" fmla="*/ 4191000 h 4775200"/>
              <a:gd name="connsiteX11" fmla="*/ 1143000 w 8130842"/>
              <a:gd name="connsiteY11" fmla="*/ 4419600 h 4775200"/>
              <a:gd name="connsiteX12" fmla="*/ 903680 w 8130842"/>
              <a:gd name="connsiteY12" fmla="*/ 4426857 h 4775200"/>
              <a:gd name="connsiteX13" fmla="*/ 714995 w 8130842"/>
              <a:gd name="connsiteY13" fmla="*/ 4397828 h 4775200"/>
              <a:gd name="connsiteX14" fmla="*/ 613395 w 8130842"/>
              <a:gd name="connsiteY14" fmla="*/ 4368800 h 4775200"/>
              <a:gd name="connsiteX15" fmla="*/ 482766 w 8130842"/>
              <a:gd name="connsiteY15" fmla="*/ 4339771 h 4775200"/>
              <a:gd name="connsiteX16" fmla="*/ 424709 w 8130842"/>
              <a:gd name="connsiteY16" fmla="*/ 4310742 h 4775200"/>
              <a:gd name="connsiteX17" fmla="*/ 352138 w 8130842"/>
              <a:gd name="connsiteY17" fmla="*/ 4296228 h 4775200"/>
              <a:gd name="connsiteX18" fmla="*/ 206995 w 8130842"/>
              <a:gd name="connsiteY18" fmla="*/ 4238171 h 4775200"/>
              <a:gd name="connsiteX19" fmla="*/ 163452 w 8130842"/>
              <a:gd name="connsiteY19" fmla="*/ 4209142 h 4775200"/>
              <a:gd name="connsiteX20" fmla="*/ 119909 w 8130842"/>
              <a:gd name="connsiteY20" fmla="*/ 4194628 h 4775200"/>
              <a:gd name="connsiteX21" fmla="*/ 32823 w 8130842"/>
              <a:gd name="connsiteY21" fmla="*/ 4136571 h 4775200"/>
              <a:gd name="connsiteX22" fmla="*/ 3795 w 8130842"/>
              <a:gd name="connsiteY22" fmla="*/ 4049485 h 4775200"/>
              <a:gd name="connsiteX23" fmla="*/ 18309 w 8130842"/>
              <a:gd name="connsiteY23" fmla="*/ 3933371 h 4775200"/>
              <a:gd name="connsiteX24" fmla="*/ 119909 w 8130842"/>
              <a:gd name="connsiteY24" fmla="*/ 3817257 h 4775200"/>
              <a:gd name="connsiteX25" fmla="*/ 148938 w 8130842"/>
              <a:gd name="connsiteY25" fmla="*/ 3773714 h 4775200"/>
              <a:gd name="connsiteX26" fmla="*/ 192480 w 8130842"/>
              <a:gd name="connsiteY26" fmla="*/ 3759200 h 4775200"/>
              <a:gd name="connsiteX27" fmla="*/ 250538 w 8130842"/>
              <a:gd name="connsiteY27" fmla="*/ 3730171 h 4775200"/>
              <a:gd name="connsiteX28" fmla="*/ 294080 w 8130842"/>
              <a:gd name="connsiteY28" fmla="*/ 3701142 h 4775200"/>
              <a:gd name="connsiteX29" fmla="*/ 395680 w 8130842"/>
              <a:gd name="connsiteY29" fmla="*/ 3672114 h 4775200"/>
              <a:gd name="connsiteX30" fmla="*/ 482766 w 8130842"/>
              <a:gd name="connsiteY30" fmla="*/ 3628571 h 4775200"/>
              <a:gd name="connsiteX31" fmla="*/ 526309 w 8130842"/>
              <a:gd name="connsiteY31" fmla="*/ 3599542 h 4775200"/>
              <a:gd name="connsiteX32" fmla="*/ 700480 w 8130842"/>
              <a:gd name="connsiteY32" fmla="*/ 3556000 h 4775200"/>
              <a:gd name="connsiteX33" fmla="*/ 758538 w 8130842"/>
              <a:gd name="connsiteY33" fmla="*/ 3541485 h 4775200"/>
              <a:gd name="connsiteX34" fmla="*/ 831109 w 8130842"/>
              <a:gd name="connsiteY34" fmla="*/ 3526971 h 4775200"/>
              <a:gd name="connsiteX35" fmla="*/ 918195 w 8130842"/>
              <a:gd name="connsiteY35" fmla="*/ 3483428 h 4775200"/>
              <a:gd name="connsiteX36" fmla="*/ 1701966 w 8130842"/>
              <a:gd name="connsiteY36" fmla="*/ 3454400 h 4775200"/>
              <a:gd name="connsiteX37" fmla="*/ 1745509 w 8130842"/>
              <a:gd name="connsiteY37" fmla="*/ 3425371 h 4775200"/>
              <a:gd name="connsiteX38" fmla="*/ 1876138 w 8130842"/>
              <a:gd name="connsiteY38" fmla="*/ 3367314 h 4775200"/>
              <a:gd name="connsiteX39" fmla="*/ 1963223 w 8130842"/>
              <a:gd name="connsiteY39" fmla="*/ 3280228 h 4775200"/>
              <a:gd name="connsiteX40" fmla="*/ 2006766 w 8130842"/>
              <a:gd name="connsiteY40" fmla="*/ 3193142 h 4775200"/>
              <a:gd name="connsiteX41" fmla="*/ 2021280 w 8130842"/>
              <a:gd name="connsiteY41" fmla="*/ 3149600 h 4775200"/>
              <a:gd name="connsiteX42" fmla="*/ 2006766 w 8130842"/>
              <a:gd name="connsiteY42" fmla="*/ 3004457 h 4775200"/>
              <a:gd name="connsiteX43" fmla="*/ 1963223 w 8130842"/>
              <a:gd name="connsiteY43" fmla="*/ 2888342 h 4775200"/>
              <a:gd name="connsiteX44" fmla="*/ 1948709 w 8130842"/>
              <a:gd name="connsiteY44" fmla="*/ 2844800 h 4775200"/>
              <a:gd name="connsiteX45" fmla="*/ 1905166 w 8130842"/>
              <a:gd name="connsiteY45" fmla="*/ 2815771 h 4775200"/>
              <a:gd name="connsiteX46" fmla="*/ 1803566 w 8130842"/>
              <a:gd name="connsiteY46" fmla="*/ 2714171 h 4775200"/>
              <a:gd name="connsiteX47" fmla="*/ 1716480 w 8130842"/>
              <a:gd name="connsiteY47" fmla="*/ 2685142 h 4775200"/>
              <a:gd name="connsiteX48" fmla="*/ 1672938 w 8130842"/>
              <a:gd name="connsiteY48" fmla="*/ 2641600 h 4775200"/>
              <a:gd name="connsiteX49" fmla="*/ 1353623 w 8130842"/>
              <a:gd name="connsiteY49" fmla="*/ 2598057 h 4775200"/>
              <a:gd name="connsiteX50" fmla="*/ 1237509 w 8130842"/>
              <a:gd name="connsiteY50" fmla="*/ 2583542 h 4775200"/>
              <a:gd name="connsiteX51" fmla="*/ 1121395 w 8130842"/>
              <a:gd name="connsiteY51" fmla="*/ 2540000 h 4775200"/>
              <a:gd name="connsiteX52" fmla="*/ 1048823 w 8130842"/>
              <a:gd name="connsiteY52" fmla="*/ 2525485 h 4775200"/>
              <a:gd name="connsiteX53" fmla="*/ 1005280 w 8130842"/>
              <a:gd name="connsiteY53" fmla="*/ 2496457 h 4775200"/>
              <a:gd name="connsiteX54" fmla="*/ 656938 w 8130842"/>
              <a:gd name="connsiteY54" fmla="*/ 2452914 h 4775200"/>
              <a:gd name="connsiteX55" fmla="*/ 598880 w 8130842"/>
              <a:gd name="connsiteY55" fmla="*/ 2438400 h 4775200"/>
              <a:gd name="connsiteX56" fmla="*/ 511795 w 8130842"/>
              <a:gd name="connsiteY56" fmla="*/ 2380342 h 4775200"/>
              <a:gd name="connsiteX57" fmla="*/ 381166 w 8130842"/>
              <a:gd name="connsiteY57" fmla="*/ 2351314 h 4775200"/>
              <a:gd name="connsiteX58" fmla="*/ 308595 w 8130842"/>
              <a:gd name="connsiteY58" fmla="*/ 2307771 h 4775200"/>
              <a:gd name="connsiteX59" fmla="*/ 265052 w 8130842"/>
              <a:gd name="connsiteY59" fmla="*/ 2293257 h 4775200"/>
              <a:gd name="connsiteX60" fmla="*/ 192480 w 8130842"/>
              <a:gd name="connsiteY60" fmla="*/ 2264228 h 4775200"/>
              <a:gd name="connsiteX61" fmla="*/ 177966 w 8130842"/>
              <a:gd name="connsiteY61" fmla="*/ 2220685 h 4775200"/>
              <a:gd name="connsiteX62" fmla="*/ 119909 w 8130842"/>
              <a:gd name="connsiteY62" fmla="*/ 2119085 h 4775200"/>
              <a:gd name="connsiteX63" fmla="*/ 105395 w 8130842"/>
              <a:gd name="connsiteY63" fmla="*/ 2075542 h 4775200"/>
              <a:gd name="connsiteX64" fmla="*/ 119909 w 8130842"/>
              <a:gd name="connsiteY64" fmla="*/ 1959428 h 4775200"/>
              <a:gd name="connsiteX65" fmla="*/ 163452 w 8130842"/>
              <a:gd name="connsiteY65" fmla="*/ 1930400 h 4775200"/>
              <a:gd name="connsiteX66" fmla="*/ 250538 w 8130842"/>
              <a:gd name="connsiteY66" fmla="*/ 1886857 h 4775200"/>
              <a:gd name="connsiteX67" fmla="*/ 279566 w 8130842"/>
              <a:gd name="connsiteY67" fmla="*/ 1843314 h 4775200"/>
              <a:gd name="connsiteX68" fmla="*/ 337623 w 8130842"/>
              <a:gd name="connsiteY68" fmla="*/ 1828800 h 4775200"/>
              <a:gd name="connsiteX69" fmla="*/ 497280 w 8130842"/>
              <a:gd name="connsiteY69" fmla="*/ 1785257 h 4775200"/>
              <a:gd name="connsiteX70" fmla="*/ 540823 w 8130842"/>
              <a:gd name="connsiteY70" fmla="*/ 1770742 h 4775200"/>
              <a:gd name="connsiteX71" fmla="*/ 656938 w 8130842"/>
              <a:gd name="connsiteY71" fmla="*/ 1741714 h 4775200"/>
              <a:gd name="connsiteX72" fmla="*/ 773052 w 8130842"/>
              <a:gd name="connsiteY72" fmla="*/ 1698171 h 4775200"/>
              <a:gd name="connsiteX73" fmla="*/ 947223 w 8130842"/>
              <a:gd name="connsiteY73" fmla="*/ 1683657 h 4775200"/>
              <a:gd name="connsiteX74" fmla="*/ 1266538 w 8130842"/>
              <a:gd name="connsiteY74" fmla="*/ 1669142 h 4775200"/>
              <a:gd name="connsiteX75" fmla="*/ 1629395 w 8130842"/>
              <a:gd name="connsiteY75" fmla="*/ 1654628 h 4775200"/>
              <a:gd name="connsiteX76" fmla="*/ 2587338 w 8130842"/>
              <a:gd name="connsiteY76" fmla="*/ 1654628 h 4775200"/>
              <a:gd name="connsiteX77" fmla="*/ 2630880 w 8130842"/>
              <a:gd name="connsiteY77" fmla="*/ 1640114 h 4775200"/>
              <a:gd name="connsiteX78" fmla="*/ 2674423 w 8130842"/>
              <a:gd name="connsiteY78" fmla="*/ 1582057 h 4775200"/>
              <a:gd name="connsiteX79" fmla="*/ 2717966 w 8130842"/>
              <a:gd name="connsiteY79" fmla="*/ 1567542 h 4775200"/>
              <a:gd name="connsiteX80" fmla="*/ 2746995 w 8130842"/>
              <a:gd name="connsiteY80" fmla="*/ 1480457 h 4775200"/>
              <a:gd name="connsiteX81" fmla="*/ 2732480 w 8130842"/>
              <a:gd name="connsiteY81" fmla="*/ 1407885 h 4775200"/>
              <a:gd name="connsiteX82" fmla="*/ 2717966 w 8130842"/>
              <a:gd name="connsiteY82" fmla="*/ 1364342 h 4775200"/>
              <a:gd name="connsiteX83" fmla="*/ 2674423 w 8130842"/>
              <a:gd name="connsiteY83" fmla="*/ 1349828 h 4775200"/>
              <a:gd name="connsiteX84" fmla="*/ 2572823 w 8130842"/>
              <a:gd name="connsiteY84" fmla="*/ 1291771 h 4775200"/>
              <a:gd name="connsiteX85" fmla="*/ 2514766 w 8130842"/>
              <a:gd name="connsiteY85" fmla="*/ 1277257 h 4775200"/>
              <a:gd name="connsiteX86" fmla="*/ 2471223 w 8130842"/>
              <a:gd name="connsiteY86" fmla="*/ 1248228 h 4775200"/>
              <a:gd name="connsiteX87" fmla="*/ 2427680 w 8130842"/>
              <a:gd name="connsiteY87" fmla="*/ 1233714 h 4775200"/>
              <a:gd name="connsiteX88" fmla="*/ 2369623 w 8130842"/>
              <a:gd name="connsiteY88" fmla="*/ 1175657 h 4775200"/>
              <a:gd name="connsiteX89" fmla="*/ 2326080 w 8130842"/>
              <a:gd name="connsiteY89" fmla="*/ 1146628 h 4775200"/>
              <a:gd name="connsiteX90" fmla="*/ 2297052 w 8130842"/>
              <a:gd name="connsiteY90" fmla="*/ 1103085 h 4775200"/>
              <a:gd name="connsiteX91" fmla="*/ 2224480 w 8130842"/>
              <a:gd name="connsiteY91" fmla="*/ 1088571 h 4775200"/>
              <a:gd name="connsiteX92" fmla="*/ 2180938 w 8130842"/>
              <a:gd name="connsiteY92" fmla="*/ 1074057 h 4775200"/>
              <a:gd name="connsiteX93" fmla="*/ 2137395 w 8130842"/>
              <a:gd name="connsiteY93" fmla="*/ 1045028 h 4775200"/>
              <a:gd name="connsiteX94" fmla="*/ 1948709 w 8130842"/>
              <a:gd name="connsiteY94" fmla="*/ 1001485 h 4775200"/>
              <a:gd name="connsiteX95" fmla="*/ 1905166 w 8130842"/>
              <a:gd name="connsiteY95" fmla="*/ 986971 h 4775200"/>
              <a:gd name="connsiteX96" fmla="*/ 1847109 w 8130842"/>
              <a:gd name="connsiteY96" fmla="*/ 972457 h 4775200"/>
              <a:gd name="connsiteX97" fmla="*/ 1803566 w 8130842"/>
              <a:gd name="connsiteY97" fmla="*/ 943428 h 4775200"/>
              <a:gd name="connsiteX98" fmla="*/ 1774538 w 8130842"/>
              <a:gd name="connsiteY98" fmla="*/ 899885 h 4775200"/>
              <a:gd name="connsiteX99" fmla="*/ 1730995 w 8130842"/>
              <a:gd name="connsiteY99" fmla="*/ 885371 h 4775200"/>
              <a:gd name="connsiteX100" fmla="*/ 1672938 w 8130842"/>
              <a:gd name="connsiteY100" fmla="*/ 856342 h 4775200"/>
              <a:gd name="connsiteX101" fmla="*/ 1614880 w 8130842"/>
              <a:gd name="connsiteY101" fmla="*/ 754742 h 4775200"/>
              <a:gd name="connsiteX102" fmla="*/ 1585852 w 8130842"/>
              <a:gd name="connsiteY102" fmla="*/ 667657 h 4775200"/>
              <a:gd name="connsiteX103" fmla="*/ 1571338 w 8130842"/>
              <a:gd name="connsiteY103" fmla="*/ 624114 h 4775200"/>
              <a:gd name="connsiteX104" fmla="*/ 1527795 w 8130842"/>
              <a:gd name="connsiteY104" fmla="*/ 595085 h 4775200"/>
              <a:gd name="connsiteX105" fmla="*/ 1484252 w 8130842"/>
              <a:gd name="connsiteY105" fmla="*/ 580571 h 4775200"/>
              <a:gd name="connsiteX106" fmla="*/ 1455223 w 8130842"/>
              <a:gd name="connsiteY106" fmla="*/ 464457 h 4775200"/>
              <a:gd name="connsiteX107" fmla="*/ 1513280 w 8130842"/>
              <a:gd name="connsiteY107" fmla="*/ 435428 h 4775200"/>
              <a:gd name="connsiteX108" fmla="*/ 1600366 w 8130842"/>
              <a:gd name="connsiteY108" fmla="*/ 391885 h 4775200"/>
              <a:gd name="connsiteX109" fmla="*/ 1614880 w 8130842"/>
              <a:gd name="connsiteY109" fmla="*/ 333828 h 4775200"/>
              <a:gd name="connsiteX110" fmla="*/ 1672938 w 8130842"/>
              <a:gd name="connsiteY110" fmla="*/ 319314 h 4775200"/>
              <a:gd name="connsiteX111" fmla="*/ 1760023 w 8130842"/>
              <a:gd name="connsiteY111" fmla="*/ 290285 h 4775200"/>
              <a:gd name="connsiteX112" fmla="*/ 1818080 w 8130842"/>
              <a:gd name="connsiteY112" fmla="*/ 275771 h 4775200"/>
              <a:gd name="connsiteX113" fmla="*/ 1977738 w 8130842"/>
              <a:gd name="connsiteY113" fmla="*/ 232228 h 4775200"/>
              <a:gd name="connsiteX114" fmla="*/ 2355109 w 8130842"/>
              <a:gd name="connsiteY114" fmla="*/ 217714 h 4775200"/>
              <a:gd name="connsiteX115" fmla="*/ 2645395 w 8130842"/>
              <a:gd name="connsiteY115" fmla="*/ 174171 h 4775200"/>
              <a:gd name="connsiteX116" fmla="*/ 2776023 w 8130842"/>
              <a:gd name="connsiteY116" fmla="*/ 145142 h 4775200"/>
              <a:gd name="connsiteX117" fmla="*/ 2979223 w 8130842"/>
              <a:gd name="connsiteY117" fmla="*/ 130628 h 4775200"/>
              <a:gd name="connsiteX118" fmla="*/ 3951680 w 8130842"/>
              <a:gd name="connsiteY118" fmla="*/ 159657 h 4775200"/>
              <a:gd name="connsiteX119" fmla="*/ 4067795 w 8130842"/>
              <a:gd name="connsiteY119" fmla="*/ 174171 h 4775200"/>
              <a:gd name="connsiteX120" fmla="*/ 4561280 w 8130842"/>
              <a:gd name="connsiteY120" fmla="*/ 246742 h 4775200"/>
              <a:gd name="connsiteX121" fmla="*/ 5098309 w 8130842"/>
              <a:gd name="connsiteY121" fmla="*/ 275771 h 4775200"/>
              <a:gd name="connsiteX122" fmla="*/ 5345052 w 8130842"/>
              <a:gd name="connsiteY122" fmla="*/ 261257 h 4775200"/>
              <a:gd name="connsiteX123" fmla="*/ 5432138 w 8130842"/>
              <a:gd name="connsiteY123" fmla="*/ 246742 h 4775200"/>
              <a:gd name="connsiteX124" fmla="*/ 5475680 w 8130842"/>
              <a:gd name="connsiteY124" fmla="*/ 217714 h 4775200"/>
              <a:gd name="connsiteX125" fmla="*/ 5533738 w 8130842"/>
              <a:gd name="connsiteY125" fmla="*/ 188685 h 4775200"/>
              <a:gd name="connsiteX126" fmla="*/ 5577280 w 8130842"/>
              <a:gd name="connsiteY126" fmla="*/ 159657 h 4775200"/>
              <a:gd name="connsiteX127" fmla="*/ 5620823 w 8130842"/>
              <a:gd name="connsiteY127" fmla="*/ 145142 h 4775200"/>
              <a:gd name="connsiteX128" fmla="*/ 5664366 w 8130842"/>
              <a:gd name="connsiteY128" fmla="*/ 116114 h 4775200"/>
              <a:gd name="connsiteX129" fmla="*/ 5838538 w 8130842"/>
              <a:gd name="connsiteY129" fmla="*/ 72571 h 4775200"/>
              <a:gd name="connsiteX130" fmla="*/ 5882080 w 8130842"/>
              <a:gd name="connsiteY130" fmla="*/ 43542 h 4775200"/>
              <a:gd name="connsiteX131" fmla="*/ 5940138 w 8130842"/>
              <a:gd name="connsiteY131" fmla="*/ 29028 h 4775200"/>
              <a:gd name="connsiteX132" fmla="*/ 6114309 w 8130842"/>
              <a:gd name="connsiteY132" fmla="*/ 0 h 4775200"/>
              <a:gd name="connsiteX133" fmla="*/ 6781966 w 8130842"/>
              <a:gd name="connsiteY133" fmla="*/ 14514 h 4775200"/>
              <a:gd name="connsiteX134" fmla="*/ 6956138 w 8130842"/>
              <a:gd name="connsiteY134" fmla="*/ 43542 h 4775200"/>
              <a:gd name="connsiteX135" fmla="*/ 6999680 w 8130842"/>
              <a:gd name="connsiteY135" fmla="*/ 58057 h 4775200"/>
              <a:gd name="connsiteX136" fmla="*/ 7188366 w 8130842"/>
              <a:gd name="connsiteY136" fmla="*/ 72571 h 4775200"/>
              <a:gd name="connsiteX137" fmla="*/ 7289966 w 8130842"/>
              <a:gd name="connsiteY137" fmla="*/ 101600 h 4775200"/>
              <a:gd name="connsiteX138" fmla="*/ 7377052 w 8130842"/>
              <a:gd name="connsiteY138" fmla="*/ 188685 h 4775200"/>
              <a:gd name="connsiteX139" fmla="*/ 7464138 w 8130842"/>
              <a:gd name="connsiteY139" fmla="*/ 246742 h 4775200"/>
              <a:gd name="connsiteX140" fmla="*/ 7507680 w 8130842"/>
              <a:gd name="connsiteY140" fmla="*/ 275771 h 4775200"/>
              <a:gd name="connsiteX141" fmla="*/ 7551223 w 8130842"/>
              <a:gd name="connsiteY141" fmla="*/ 290285 h 4775200"/>
              <a:gd name="connsiteX142" fmla="*/ 7667338 w 8130842"/>
              <a:gd name="connsiteY142" fmla="*/ 362857 h 4775200"/>
              <a:gd name="connsiteX143" fmla="*/ 7710880 w 8130842"/>
              <a:gd name="connsiteY143" fmla="*/ 377371 h 4775200"/>
              <a:gd name="connsiteX144" fmla="*/ 7797966 w 8130842"/>
              <a:gd name="connsiteY144" fmla="*/ 420914 h 4775200"/>
              <a:gd name="connsiteX145" fmla="*/ 7914080 w 8130842"/>
              <a:gd name="connsiteY145" fmla="*/ 464457 h 4775200"/>
              <a:gd name="connsiteX146" fmla="*/ 7928595 w 8130842"/>
              <a:gd name="connsiteY146" fmla="*/ 624114 h 4775200"/>
              <a:gd name="connsiteX147" fmla="*/ 7957623 w 8130842"/>
              <a:gd name="connsiteY147" fmla="*/ 812800 h 4775200"/>
              <a:gd name="connsiteX148" fmla="*/ 7986652 w 8130842"/>
              <a:gd name="connsiteY148" fmla="*/ 1625600 h 4775200"/>
              <a:gd name="connsiteX149" fmla="*/ 8001166 w 8130842"/>
              <a:gd name="connsiteY149" fmla="*/ 1828800 h 4775200"/>
              <a:gd name="connsiteX150" fmla="*/ 8044709 w 8130842"/>
              <a:gd name="connsiteY150" fmla="*/ 2061028 h 4775200"/>
              <a:gd name="connsiteX151" fmla="*/ 8102766 w 8130842"/>
              <a:gd name="connsiteY151" fmla="*/ 2641600 h 4775200"/>
              <a:gd name="connsiteX152" fmla="*/ 8102766 w 8130842"/>
              <a:gd name="connsiteY152" fmla="*/ 4281714 h 4775200"/>
              <a:gd name="connsiteX153" fmla="*/ 8073738 w 8130842"/>
              <a:gd name="connsiteY153" fmla="*/ 4441371 h 4775200"/>
              <a:gd name="connsiteX154" fmla="*/ 8030195 w 8130842"/>
              <a:gd name="connsiteY154" fmla="*/ 4601028 h 4775200"/>
              <a:gd name="connsiteX155" fmla="*/ 8001166 w 8130842"/>
              <a:gd name="connsiteY155" fmla="*/ 4644571 h 4775200"/>
              <a:gd name="connsiteX156" fmla="*/ 7943109 w 8130842"/>
              <a:gd name="connsiteY156" fmla="*/ 4775200 h 4775200"/>
              <a:gd name="connsiteX157" fmla="*/ 7914080 w 8130842"/>
              <a:gd name="connsiteY157" fmla="*/ 4731657 h 477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8130842" h="4775200">
                <a:moveTo>
                  <a:pt x="7914080" y="4731657"/>
                </a:moveTo>
                <a:lnTo>
                  <a:pt x="7754423" y="4702628"/>
                </a:lnTo>
                <a:cubicBezTo>
                  <a:pt x="7720678" y="4697004"/>
                  <a:pt x="7686369" y="4694823"/>
                  <a:pt x="7652823" y="4688114"/>
                </a:cubicBezTo>
                <a:cubicBezTo>
                  <a:pt x="7559378" y="4669425"/>
                  <a:pt x="7469947" y="4636186"/>
                  <a:pt x="7377052" y="4615542"/>
                </a:cubicBezTo>
                <a:cubicBezTo>
                  <a:pt x="7352970" y="4610190"/>
                  <a:pt x="7329014" y="4603610"/>
                  <a:pt x="7304480" y="4601028"/>
                </a:cubicBezTo>
                <a:cubicBezTo>
                  <a:pt x="7236947" y="4593919"/>
                  <a:pt x="7169013" y="4591352"/>
                  <a:pt x="7101280" y="4586514"/>
                </a:cubicBezTo>
                <a:cubicBezTo>
                  <a:pt x="6810190" y="4470076"/>
                  <a:pt x="7039859" y="4552057"/>
                  <a:pt x="6317509" y="4542971"/>
                </a:cubicBezTo>
                <a:lnTo>
                  <a:pt x="4720938" y="4528457"/>
                </a:lnTo>
                <a:cubicBezTo>
                  <a:pt x="4440301" y="4524829"/>
                  <a:pt x="4850823" y="4513943"/>
                  <a:pt x="4800600" y="4495800"/>
                </a:cubicBezTo>
                <a:cubicBezTo>
                  <a:pt x="4750377" y="4477657"/>
                  <a:pt x="4569581" y="4474633"/>
                  <a:pt x="4419600" y="4419600"/>
                </a:cubicBezTo>
                <a:cubicBezTo>
                  <a:pt x="4211676" y="4411171"/>
                  <a:pt x="3941886" y="4192900"/>
                  <a:pt x="3733800" y="4191000"/>
                </a:cubicBezTo>
                <a:cubicBezTo>
                  <a:pt x="2899173" y="4169229"/>
                  <a:pt x="2075598" y="4281714"/>
                  <a:pt x="1143000" y="4419600"/>
                </a:cubicBezTo>
                <a:cubicBezTo>
                  <a:pt x="860724" y="4384314"/>
                  <a:pt x="1106188" y="4482087"/>
                  <a:pt x="903680" y="4426857"/>
                </a:cubicBezTo>
                <a:cubicBezTo>
                  <a:pt x="875606" y="4419200"/>
                  <a:pt x="737901" y="4401993"/>
                  <a:pt x="714995" y="4397828"/>
                </a:cubicBezTo>
                <a:cubicBezTo>
                  <a:pt x="652614" y="4386486"/>
                  <a:pt x="667795" y="4384343"/>
                  <a:pt x="613395" y="4368800"/>
                </a:cubicBezTo>
                <a:cubicBezTo>
                  <a:pt x="565555" y="4355131"/>
                  <a:pt x="532665" y="4349750"/>
                  <a:pt x="482766" y="4339771"/>
                </a:cubicBezTo>
                <a:cubicBezTo>
                  <a:pt x="463414" y="4330095"/>
                  <a:pt x="445235" y="4317584"/>
                  <a:pt x="424709" y="4310742"/>
                </a:cubicBezTo>
                <a:cubicBezTo>
                  <a:pt x="401306" y="4302941"/>
                  <a:pt x="375938" y="4302719"/>
                  <a:pt x="352138" y="4296228"/>
                </a:cubicBezTo>
                <a:cubicBezTo>
                  <a:pt x="295246" y="4280712"/>
                  <a:pt x="256556" y="4266492"/>
                  <a:pt x="206995" y="4238171"/>
                </a:cubicBezTo>
                <a:cubicBezTo>
                  <a:pt x="191849" y="4229516"/>
                  <a:pt x="179054" y="4216943"/>
                  <a:pt x="163452" y="4209142"/>
                </a:cubicBezTo>
                <a:cubicBezTo>
                  <a:pt x="149768" y="4202300"/>
                  <a:pt x="133283" y="4202058"/>
                  <a:pt x="119909" y="4194628"/>
                </a:cubicBezTo>
                <a:cubicBezTo>
                  <a:pt x="89411" y="4177685"/>
                  <a:pt x="32823" y="4136571"/>
                  <a:pt x="32823" y="4136571"/>
                </a:cubicBezTo>
                <a:cubicBezTo>
                  <a:pt x="23147" y="4107542"/>
                  <a:pt x="0" y="4079848"/>
                  <a:pt x="3795" y="4049485"/>
                </a:cubicBezTo>
                <a:cubicBezTo>
                  <a:pt x="8633" y="4010780"/>
                  <a:pt x="5190" y="3970104"/>
                  <a:pt x="18309" y="3933371"/>
                </a:cubicBezTo>
                <a:cubicBezTo>
                  <a:pt x="44768" y="3859286"/>
                  <a:pt x="67974" y="3851879"/>
                  <a:pt x="119909" y="3817257"/>
                </a:cubicBezTo>
                <a:cubicBezTo>
                  <a:pt x="129585" y="3802743"/>
                  <a:pt x="135316" y="3784611"/>
                  <a:pt x="148938" y="3773714"/>
                </a:cubicBezTo>
                <a:cubicBezTo>
                  <a:pt x="160885" y="3764157"/>
                  <a:pt x="178418" y="3765227"/>
                  <a:pt x="192480" y="3759200"/>
                </a:cubicBezTo>
                <a:cubicBezTo>
                  <a:pt x="212367" y="3750677"/>
                  <a:pt x="231752" y="3740906"/>
                  <a:pt x="250538" y="3730171"/>
                </a:cubicBezTo>
                <a:cubicBezTo>
                  <a:pt x="265683" y="3721516"/>
                  <a:pt x="278478" y="3708943"/>
                  <a:pt x="294080" y="3701142"/>
                </a:cubicBezTo>
                <a:cubicBezTo>
                  <a:pt x="314901" y="3690732"/>
                  <a:pt x="377081" y="3676764"/>
                  <a:pt x="395680" y="3672114"/>
                </a:cubicBezTo>
                <a:cubicBezTo>
                  <a:pt x="520469" y="3588921"/>
                  <a:pt x="362582" y="3688663"/>
                  <a:pt x="482766" y="3628571"/>
                </a:cubicBezTo>
                <a:cubicBezTo>
                  <a:pt x="498368" y="3620770"/>
                  <a:pt x="510368" y="3606627"/>
                  <a:pt x="526309" y="3599542"/>
                </a:cubicBezTo>
                <a:cubicBezTo>
                  <a:pt x="605665" y="3564273"/>
                  <a:pt x="617498" y="3572597"/>
                  <a:pt x="700480" y="3556000"/>
                </a:cubicBezTo>
                <a:cubicBezTo>
                  <a:pt x="720041" y="3552088"/>
                  <a:pt x="739065" y="3545812"/>
                  <a:pt x="758538" y="3541485"/>
                </a:cubicBezTo>
                <a:cubicBezTo>
                  <a:pt x="782620" y="3536133"/>
                  <a:pt x="806919" y="3531809"/>
                  <a:pt x="831109" y="3526971"/>
                </a:cubicBezTo>
                <a:cubicBezTo>
                  <a:pt x="856062" y="3510336"/>
                  <a:pt x="885573" y="3485145"/>
                  <a:pt x="918195" y="3483428"/>
                </a:cubicBezTo>
                <a:cubicBezTo>
                  <a:pt x="1179270" y="3469687"/>
                  <a:pt x="1701966" y="3454400"/>
                  <a:pt x="1701966" y="3454400"/>
                </a:cubicBezTo>
                <a:cubicBezTo>
                  <a:pt x="1716480" y="3444724"/>
                  <a:pt x="1729568" y="3432456"/>
                  <a:pt x="1745509" y="3425371"/>
                </a:cubicBezTo>
                <a:cubicBezTo>
                  <a:pt x="1814528" y="3394696"/>
                  <a:pt x="1826869" y="3411109"/>
                  <a:pt x="1876138" y="3367314"/>
                </a:cubicBezTo>
                <a:cubicBezTo>
                  <a:pt x="1906821" y="3340040"/>
                  <a:pt x="1963223" y="3280228"/>
                  <a:pt x="1963223" y="3280228"/>
                </a:cubicBezTo>
                <a:cubicBezTo>
                  <a:pt x="1999708" y="3170778"/>
                  <a:pt x="1950492" y="3305692"/>
                  <a:pt x="2006766" y="3193142"/>
                </a:cubicBezTo>
                <a:cubicBezTo>
                  <a:pt x="2013608" y="3179458"/>
                  <a:pt x="2016442" y="3164114"/>
                  <a:pt x="2021280" y="3149600"/>
                </a:cubicBezTo>
                <a:cubicBezTo>
                  <a:pt x="2016442" y="3101219"/>
                  <a:pt x="2014159" y="3052514"/>
                  <a:pt x="2006766" y="3004457"/>
                </a:cubicBezTo>
                <a:cubicBezTo>
                  <a:pt x="2003901" y="2985833"/>
                  <a:pt x="1964066" y="2890590"/>
                  <a:pt x="1963223" y="2888342"/>
                </a:cubicBezTo>
                <a:cubicBezTo>
                  <a:pt x="1957851" y="2874017"/>
                  <a:pt x="1958266" y="2856747"/>
                  <a:pt x="1948709" y="2844800"/>
                </a:cubicBezTo>
                <a:cubicBezTo>
                  <a:pt x="1937812" y="2831178"/>
                  <a:pt x="1919680" y="2825447"/>
                  <a:pt x="1905166" y="2815771"/>
                </a:cubicBezTo>
                <a:cubicBezTo>
                  <a:pt x="1885091" y="2755544"/>
                  <a:pt x="1890906" y="2743285"/>
                  <a:pt x="1803566" y="2714171"/>
                </a:cubicBezTo>
                <a:lnTo>
                  <a:pt x="1716480" y="2685142"/>
                </a:lnTo>
                <a:cubicBezTo>
                  <a:pt x="1701966" y="2670628"/>
                  <a:pt x="1690881" y="2651568"/>
                  <a:pt x="1672938" y="2641600"/>
                </a:cubicBezTo>
                <a:cubicBezTo>
                  <a:pt x="1584683" y="2592570"/>
                  <a:pt x="1432846" y="2603008"/>
                  <a:pt x="1353623" y="2598057"/>
                </a:cubicBezTo>
                <a:cubicBezTo>
                  <a:pt x="1314918" y="2593219"/>
                  <a:pt x="1275886" y="2590520"/>
                  <a:pt x="1237509" y="2583542"/>
                </a:cubicBezTo>
                <a:cubicBezTo>
                  <a:pt x="1213642" y="2579202"/>
                  <a:pt x="1132574" y="2543354"/>
                  <a:pt x="1121395" y="2540000"/>
                </a:cubicBezTo>
                <a:cubicBezTo>
                  <a:pt x="1097766" y="2532911"/>
                  <a:pt x="1073014" y="2530323"/>
                  <a:pt x="1048823" y="2525485"/>
                </a:cubicBezTo>
                <a:cubicBezTo>
                  <a:pt x="1034309" y="2515809"/>
                  <a:pt x="1021220" y="2503542"/>
                  <a:pt x="1005280" y="2496457"/>
                </a:cubicBezTo>
                <a:cubicBezTo>
                  <a:pt x="883970" y="2442542"/>
                  <a:pt x="810444" y="2461442"/>
                  <a:pt x="656938" y="2452914"/>
                </a:cubicBezTo>
                <a:cubicBezTo>
                  <a:pt x="637585" y="2448076"/>
                  <a:pt x="616722" y="2447321"/>
                  <a:pt x="598880" y="2438400"/>
                </a:cubicBezTo>
                <a:cubicBezTo>
                  <a:pt x="567675" y="2422798"/>
                  <a:pt x="546005" y="2387184"/>
                  <a:pt x="511795" y="2380342"/>
                </a:cubicBezTo>
                <a:cubicBezTo>
                  <a:pt x="419662" y="2361916"/>
                  <a:pt x="463156" y="2371811"/>
                  <a:pt x="381166" y="2351314"/>
                </a:cubicBezTo>
                <a:cubicBezTo>
                  <a:pt x="356976" y="2336800"/>
                  <a:pt x="333827" y="2320387"/>
                  <a:pt x="308595" y="2307771"/>
                </a:cubicBezTo>
                <a:cubicBezTo>
                  <a:pt x="294911" y="2300929"/>
                  <a:pt x="279377" y="2298629"/>
                  <a:pt x="265052" y="2293257"/>
                </a:cubicBezTo>
                <a:cubicBezTo>
                  <a:pt x="240657" y="2284109"/>
                  <a:pt x="216671" y="2273904"/>
                  <a:pt x="192480" y="2264228"/>
                </a:cubicBezTo>
                <a:cubicBezTo>
                  <a:pt x="187642" y="2249714"/>
                  <a:pt x="183993" y="2234747"/>
                  <a:pt x="177966" y="2220685"/>
                </a:cubicBezTo>
                <a:cubicBezTo>
                  <a:pt x="155868" y="2169122"/>
                  <a:pt x="149063" y="2162816"/>
                  <a:pt x="119909" y="2119085"/>
                </a:cubicBezTo>
                <a:cubicBezTo>
                  <a:pt x="115071" y="2104571"/>
                  <a:pt x="105395" y="2090841"/>
                  <a:pt x="105395" y="2075542"/>
                </a:cubicBezTo>
                <a:cubicBezTo>
                  <a:pt x="105395" y="2036536"/>
                  <a:pt x="105423" y="1995644"/>
                  <a:pt x="119909" y="1959428"/>
                </a:cubicBezTo>
                <a:cubicBezTo>
                  <a:pt x="126388" y="1943232"/>
                  <a:pt x="147850" y="1938201"/>
                  <a:pt x="163452" y="1930400"/>
                </a:cubicBezTo>
                <a:cubicBezTo>
                  <a:pt x="283635" y="1870308"/>
                  <a:pt x="125751" y="1970047"/>
                  <a:pt x="250538" y="1886857"/>
                </a:cubicBezTo>
                <a:cubicBezTo>
                  <a:pt x="260214" y="1872343"/>
                  <a:pt x="265052" y="1852990"/>
                  <a:pt x="279566" y="1843314"/>
                </a:cubicBezTo>
                <a:cubicBezTo>
                  <a:pt x="296164" y="1832249"/>
                  <a:pt x="318516" y="1834532"/>
                  <a:pt x="337623" y="1828800"/>
                </a:cubicBezTo>
                <a:cubicBezTo>
                  <a:pt x="649042" y="1735374"/>
                  <a:pt x="232711" y="1851400"/>
                  <a:pt x="497280" y="1785257"/>
                </a:cubicBezTo>
                <a:cubicBezTo>
                  <a:pt x="512123" y="1781546"/>
                  <a:pt x="525980" y="1774453"/>
                  <a:pt x="540823" y="1770742"/>
                </a:cubicBezTo>
                <a:cubicBezTo>
                  <a:pt x="595343" y="1757112"/>
                  <a:pt x="610490" y="1761620"/>
                  <a:pt x="656938" y="1741714"/>
                </a:cubicBezTo>
                <a:cubicBezTo>
                  <a:pt x="715394" y="1716662"/>
                  <a:pt x="710086" y="1706042"/>
                  <a:pt x="773052" y="1698171"/>
                </a:cubicBezTo>
                <a:cubicBezTo>
                  <a:pt x="830860" y="1690945"/>
                  <a:pt x="889065" y="1687078"/>
                  <a:pt x="947223" y="1683657"/>
                </a:cubicBezTo>
                <a:cubicBezTo>
                  <a:pt x="1053587" y="1677400"/>
                  <a:pt x="1160086" y="1673672"/>
                  <a:pt x="1266538" y="1669142"/>
                </a:cubicBezTo>
                <a:lnTo>
                  <a:pt x="1629395" y="1654628"/>
                </a:lnTo>
                <a:cubicBezTo>
                  <a:pt x="2077811" y="1667816"/>
                  <a:pt x="2146543" y="1679816"/>
                  <a:pt x="2587338" y="1654628"/>
                </a:cubicBezTo>
                <a:cubicBezTo>
                  <a:pt x="2602612" y="1653755"/>
                  <a:pt x="2616366" y="1644952"/>
                  <a:pt x="2630880" y="1640114"/>
                </a:cubicBezTo>
                <a:cubicBezTo>
                  <a:pt x="2645394" y="1620762"/>
                  <a:pt x="2655839" y="1597543"/>
                  <a:pt x="2674423" y="1582057"/>
                </a:cubicBezTo>
                <a:cubicBezTo>
                  <a:pt x="2686176" y="1572262"/>
                  <a:pt x="2709073" y="1579992"/>
                  <a:pt x="2717966" y="1567542"/>
                </a:cubicBezTo>
                <a:cubicBezTo>
                  <a:pt x="2735751" y="1542643"/>
                  <a:pt x="2746995" y="1480457"/>
                  <a:pt x="2746995" y="1480457"/>
                </a:cubicBezTo>
                <a:cubicBezTo>
                  <a:pt x="2742157" y="1456266"/>
                  <a:pt x="2738463" y="1431818"/>
                  <a:pt x="2732480" y="1407885"/>
                </a:cubicBezTo>
                <a:cubicBezTo>
                  <a:pt x="2728769" y="1393042"/>
                  <a:pt x="2728784" y="1375160"/>
                  <a:pt x="2717966" y="1364342"/>
                </a:cubicBezTo>
                <a:cubicBezTo>
                  <a:pt x="2707148" y="1353524"/>
                  <a:pt x="2688107" y="1356670"/>
                  <a:pt x="2674423" y="1349828"/>
                </a:cubicBezTo>
                <a:cubicBezTo>
                  <a:pt x="2590204" y="1307720"/>
                  <a:pt x="2674605" y="1329939"/>
                  <a:pt x="2572823" y="1291771"/>
                </a:cubicBezTo>
                <a:cubicBezTo>
                  <a:pt x="2554145" y="1284767"/>
                  <a:pt x="2534118" y="1282095"/>
                  <a:pt x="2514766" y="1277257"/>
                </a:cubicBezTo>
                <a:cubicBezTo>
                  <a:pt x="2500252" y="1267581"/>
                  <a:pt x="2486825" y="1256029"/>
                  <a:pt x="2471223" y="1248228"/>
                </a:cubicBezTo>
                <a:cubicBezTo>
                  <a:pt x="2457539" y="1241386"/>
                  <a:pt x="2440130" y="1242607"/>
                  <a:pt x="2427680" y="1233714"/>
                </a:cubicBezTo>
                <a:cubicBezTo>
                  <a:pt x="2405409" y="1217807"/>
                  <a:pt x="2390403" y="1193468"/>
                  <a:pt x="2369623" y="1175657"/>
                </a:cubicBezTo>
                <a:cubicBezTo>
                  <a:pt x="2356378" y="1164304"/>
                  <a:pt x="2340594" y="1156304"/>
                  <a:pt x="2326080" y="1146628"/>
                </a:cubicBezTo>
                <a:cubicBezTo>
                  <a:pt x="2316404" y="1132114"/>
                  <a:pt x="2312198" y="1111740"/>
                  <a:pt x="2297052" y="1103085"/>
                </a:cubicBezTo>
                <a:cubicBezTo>
                  <a:pt x="2275633" y="1090845"/>
                  <a:pt x="2248413" y="1094554"/>
                  <a:pt x="2224480" y="1088571"/>
                </a:cubicBezTo>
                <a:cubicBezTo>
                  <a:pt x="2209638" y="1084860"/>
                  <a:pt x="2195452" y="1078895"/>
                  <a:pt x="2180938" y="1074057"/>
                </a:cubicBezTo>
                <a:cubicBezTo>
                  <a:pt x="2166424" y="1064381"/>
                  <a:pt x="2153336" y="1052113"/>
                  <a:pt x="2137395" y="1045028"/>
                </a:cubicBezTo>
                <a:cubicBezTo>
                  <a:pt x="2061899" y="1011474"/>
                  <a:pt x="2031357" y="1013292"/>
                  <a:pt x="1948709" y="1001485"/>
                </a:cubicBezTo>
                <a:cubicBezTo>
                  <a:pt x="1934195" y="996647"/>
                  <a:pt x="1919877" y="991174"/>
                  <a:pt x="1905166" y="986971"/>
                </a:cubicBezTo>
                <a:cubicBezTo>
                  <a:pt x="1885986" y="981491"/>
                  <a:pt x="1865444" y="980315"/>
                  <a:pt x="1847109" y="972457"/>
                </a:cubicBezTo>
                <a:cubicBezTo>
                  <a:pt x="1831075" y="965585"/>
                  <a:pt x="1818080" y="953104"/>
                  <a:pt x="1803566" y="943428"/>
                </a:cubicBezTo>
                <a:cubicBezTo>
                  <a:pt x="1793890" y="928914"/>
                  <a:pt x="1788159" y="910782"/>
                  <a:pt x="1774538" y="899885"/>
                </a:cubicBezTo>
                <a:cubicBezTo>
                  <a:pt x="1762591" y="890328"/>
                  <a:pt x="1745057" y="891398"/>
                  <a:pt x="1730995" y="885371"/>
                </a:cubicBezTo>
                <a:cubicBezTo>
                  <a:pt x="1711108" y="876848"/>
                  <a:pt x="1692290" y="866018"/>
                  <a:pt x="1672938" y="856342"/>
                </a:cubicBezTo>
                <a:cubicBezTo>
                  <a:pt x="1628539" y="723153"/>
                  <a:pt x="1702758" y="930500"/>
                  <a:pt x="1614880" y="754742"/>
                </a:cubicBezTo>
                <a:cubicBezTo>
                  <a:pt x="1601196" y="727374"/>
                  <a:pt x="1595528" y="696685"/>
                  <a:pt x="1585852" y="667657"/>
                </a:cubicBezTo>
                <a:cubicBezTo>
                  <a:pt x="1581014" y="653143"/>
                  <a:pt x="1584068" y="632601"/>
                  <a:pt x="1571338" y="624114"/>
                </a:cubicBezTo>
                <a:cubicBezTo>
                  <a:pt x="1556824" y="614438"/>
                  <a:pt x="1543397" y="602886"/>
                  <a:pt x="1527795" y="595085"/>
                </a:cubicBezTo>
                <a:cubicBezTo>
                  <a:pt x="1514111" y="588243"/>
                  <a:pt x="1498766" y="585409"/>
                  <a:pt x="1484252" y="580571"/>
                </a:cubicBezTo>
                <a:cubicBezTo>
                  <a:pt x="1476873" y="558432"/>
                  <a:pt x="1448656" y="479781"/>
                  <a:pt x="1455223" y="464457"/>
                </a:cubicBezTo>
                <a:cubicBezTo>
                  <a:pt x="1463746" y="444570"/>
                  <a:pt x="1494494" y="446163"/>
                  <a:pt x="1513280" y="435428"/>
                </a:cubicBezTo>
                <a:cubicBezTo>
                  <a:pt x="1592061" y="390411"/>
                  <a:pt x="1520534" y="418497"/>
                  <a:pt x="1600366" y="391885"/>
                </a:cubicBezTo>
                <a:cubicBezTo>
                  <a:pt x="1605204" y="372533"/>
                  <a:pt x="1600775" y="347933"/>
                  <a:pt x="1614880" y="333828"/>
                </a:cubicBezTo>
                <a:cubicBezTo>
                  <a:pt x="1628986" y="319723"/>
                  <a:pt x="1653831" y="325046"/>
                  <a:pt x="1672938" y="319314"/>
                </a:cubicBezTo>
                <a:cubicBezTo>
                  <a:pt x="1702246" y="310522"/>
                  <a:pt x="1730338" y="297706"/>
                  <a:pt x="1760023" y="290285"/>
                </a:cubicBezTo>
                <a:cubicBezTo>
                  <a:pt x="1779375" y="285447"/>
                  <a:pt x="1798973" y="281503"/>
                  <a:pt x="1818080" y="275771"/>
                </a:cubicBezTo>
                <a:cubicBezTo>
                  <a:pt x="1871013" y="259891"/>
                  <a:pt x="1921565" y="235852"/>
                  <a:pt x="1977738" y="232228"/>
                </a:cubicBezTo>
                <a:cubicBezTo>
                  <a:pt x="2103360" y="224124"/>
                  <a:pt x="2229319" y="222552"/>
                  <a:pt x="2355109" y="217714"/>
                </a:cubicBezTo>
                <a:cubicBezTo>
                  <a:pt x="2377782" y="214475"/>
                  <a:pt x="2580997" y="187050"/>
                  <a:pt x="2645395" y="174171"/>
                </a:cubicBezTo>
                <a:cubicBezTo>
                  <a:pt x="2696150" y="164020"/>
                  <a:pt x="2722520" y="150774"/>
                  <a:pt x="2776023" y="145142"/>
                </a:cubicBezTo>
                <a:cubicBezTo>
                  <a:pt x="2843556" y="138033"/>
                  <a:pt x="2911490" y="135466"/>
                  <a:pt x="2979223" y="130628"/>
                </a:cubicBezTo>
                <a:cubicBezTo>
                  <a:pt x="3299264" y="136903"/>
                  <a:pt x="3629568" y="132814"/>
                  <a:pt x="3951680" y="159657"/>
                </a:cubicBezTo>
                <a:cubicBezTo>
                  <a:pt x="3990551" y="162896"/>
                  <a:pt x="4029090" y="169333"/>
                  <a:pt x="4067795" y="174171"/>
                </a:cubicBezTo>
                <a:cubicBezTo>
                  <a:pt x="4314198" y="256306"/>
                  <a:pt x="4150917" y="213469"/>
                  <a:pt x="4561280" y="246742"/>
                </a:cubicBezTo>
                <a:cubicBezTo>
                  <a:pt x="4872271" y="271958"/>
                  <a:pt x="4643605" y="257583"/>
                  <a:pt x="5098309" y="275771"/>
                </a:cubicBezTo>
                <a:cubicBezTo>
                  <a:pt x="5180557" y="270933"/>
                  <a:pt x="5262972" y="268394"/>
                  <a:pt x="5345052" y="261257"/>
                </a:cubicBezTo>
                <a:cubicBezTo>
                  <a:pt x="5374370" y="258708"/>
                  <a:pt x="5404219" y="256048"/>
                  <a:pt x="5432138" y="246742"/>
                </a:cubicBezTo>
                <a:cubicBezTo>
                  <a:pt x="5448686" y="241226"/>
                  <a:pt x="5460535" y="226368"/>
                  <a:pt x="5475680" y="217714"/>
                </a:cubicBezTo>
                <a:cubicBezTo>
                  <a:pt x="5494466" y="206979"/>
                  <a:pt x="5514952" y="199420"/>
                  <a:pt x="5533738" y="188685"/>
                </a:cubicBezTo>
                <a:cubicBezTo>
                  <a:pt x="5548883" y="180031"/>
                  <a:pt x="5561678" y="167458"/>
                  <a:pt x="5577280" y="159657"/>
                </a:cubicBezTo>
                <a:cubicBezTo>
                  <a:pt x="5590964" y="152815"/>
                  <a:pt x="5607139" y="151984"/>
                  <a:pt x="5620823" y="145142"/>
                </a:cubicBezTo>
                <a:cubicBezTo>
                  <a:pt x="5636425" y="137341"/>
                  <a:pt x="5648426" y="123199"/>
                  <a:pt x="5664366" y="116114"/>
                </a:cubicBezTo>
                <a:cubicBezTo>
                  <a:pt x="5733372" y="85445"/>
                  <a:pt x="5765510" y="84742"/>
                  <a:pt x="5838538" y="72571"/>
                </a:cubicBezTo>
                <a:cubicBezTo>
                  <a:pt x="5853052" y="62895"/>
                  <a:pt x="5866047" y="50413"/>
                  <a:pt x="5882080" y="43542"/>
                </a:cubicBezTo>
                <a:cubicBezTo>
                  <a:pt x="5900415" y="35684"/>
                  <a:pt x="5920665" y="33355"/>
                  <a:pt x="5940138" y="29028"/>
                </a:cubicBezTo>
                <a:cubicBezTo>
                  <a:pt x="6016545" y="12049"/>
                  <a:pt x="6029489" y="12117"/>
                  <a:pt x="6114309" y="0"/>
                </a:cubicBezTo>
                <a:cubicBezTo>
                  <a:pt x="6336861" y="4838"/>
                  <a:pt x="6559658" y="3016"/>
                  <a:pt x="6781966" y="14514"/>
                </a:cubicBezTo>
                <a:cubicBezTo>
                  <a:pt x="6840746" y="17554"/>
                  <a:pt x="6898423" y="31999"/>
                  <a:pt x="6956138" y="43542"/>
                </a:cubicBezTo>
                <a:cubicBezTo>
                  <a:pt x="6971140" y="46542"/>
                  <a:pt x="6984499" y="56159"/>
                  <a:pt x="6999680" y="58057"/>
                </a:cubicBezTo>
                <a:cubicBezTo>
                  <a:pt x="7062274" y="65881"/>
                  <a:pt x="7125471" y="67733"/>
                  <a:pt x="7188366" y="72571"/>
                </a:cubicBezTo>
                <a:cubicBezTo>
                  <a:pt x="7192682" y="73650"/>
                  <a:pt x="7280100" y="93927"/>
                  <a:pt x="7289966" y="101600"/>
                </a:cubicBezTo>
                <a:cubicBezTo>
                  <a:pt x="7322371" y="126804"/>
                  <a:pt x="7342894" y="165913"/>
                  <a:pt x="7377052" y="188685"/>
                </a:cubicBezTo>
                <a:lnTo>
                  <a:pt x="7464138" y="246742"/>
                </a:lnTo>
                <a:cubicBezTo>
                  <a:pt x="7478652" y="256418"/>
                  <a:pt x="7491131" y="270255"/>
                  <a:pt x="7507680" y="275771"/>
                </a:cubicBezTo>
                <a:lnTo>
                  <a:pt x="7551223" y="290285"/>
                </a:lnTo>
                <a:cubicBezTo>
                  <a:pt x="7597225" y="359288"/>
                  <a:pt x="7563703" y="328312"/>
                  <a:pt x="7667338" y="362857"/>
                </a:cubicBezTo>
                <a:lnTo>
                  <a:pt x="7710880" y="377371"/>
                </a:lnTo>
                <a:cubicBezTo>
                  <a:pt x="7794557" y="433156"/>
                  <a:pt x="7713839" y="384860"/>
                  <a:pt x="7797966" y="420914"/>
                </a:cubicBezTo>
                <a:cubicBezTo>
                  <a:pt x="7904228" y="466454"/>
                  <a:pt x="7807039" y="437695"/>
                  <a:pt x="7914080" y="464457"/>
                </a:cubicBezTo>
                <a:cubicBezTo>
                  <a:pt x="7918918" y="517676"/>
                  <a:pt x="7921967" y="571088"/>
                  <a:pt x="7928595" y="624114"/>
                </a:cubicBezTo>
                <a:cubicBezTo>
                  <a:pt x="7936488" y="687258"/>
                  <a:pt x="7952338" y="749385"/>
                  <a:pt x="7957623" y="812800"/>
                </a:cubicBezTo>
                <a:cubicBezTo>
                  <a:pt x="7968862" y="947673"/>
                  <a:pt x="7983412" y="1549470"/>
                  <a:pt x="7986652" y="1625600"/>
                </a:cubicBezTo>
                <a:cubicBezTo>
                  <a:pt x="7989539" y="1693445"/>
                  <a:pt x="7992191" y="1761490"/>
                  <a:pt x="8001166" y="1828800"/>
                </a:cubicBezTo>
                <a:cubicBezTo>
                  <a:pt x="8011575" y="1906867"/>
                  <a:pt x="8044709" y="2061028"/>
                  <a:pt x="8044709" y="2061028"/>
                </a:cubicBezTo>
                <a:cubicBezTo>
                  <a:pt x="8090359" y="2593608"/>
                  <a:pt x="8054922" y="2402374"/>
                  <a:pt x="8102766" y="2641600"/>
                </a:cubicBezTo>
                <a:cubicBezTo>
                  <a:pt x="8130842" y="3371600"/>
                  <a:pt x="8127472" y="3120487"/>
                  <a:pt x="8102766" y="4281714"/>
                </a:cubicBezTo>
                <a:cubicBezTo>
                  <a:pt x="8101286" y="4351269"/>
                  <a:pt x="8087304" y="4380325"/>
                  <a:pt x="8073738" y="4441371"/>
                </a:cubicBezTo>
                <a:cubicBezTo>
                  <a:pt x="8064651" y="4482262"/>
                  <a:pt x="8052848" y="4567049"/>
                  <a:pt x="8030195" y="4601028"/>
                </a:cubicBezTo>
                <a:lnTo>
                  <a:pt x="8001166" y="4644571"/>
                </a:lnTo>
                <a:cubicBezTo>
                  <a:pt x="7966622" y="4748206"/>
                  <a:pt x="7989111" y="4706197"/>
                  <a:pt x="7943109" y="4775200"/>
                </a:cubicBezTo>
                <a:lnTo>
                  <a:pt x="7914080" y="4731657"/>
                </a:lnTo>
                <a:close/>
              </a:path>
            </a:pathLst>
          </a:cu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533400" y="-590247"/>
            <a:ext cx="10847461" cy="5771847"/>
          </a:xfrm>
          <a:custGeom>
            <a:avLst/>
            <a:gdLst>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4789714 w 10847461"/>
              <a:gd name="connsiteY17" fmla="*/ 5341257 h 5771847"/>
              <a:gd name="connsiteX18" fmla="*/ 4441371 w 10847461"/>
              <a:gd name="connsiteY18" fmla="*/ 5370285 h 5771847"/>
              <a:gd name="connsiteX19" fmla="*/ 3991428 w 10847461"/>
              <a:gd name="connsiteY19" fmla="*/ 5384800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3889828 w 10847461"/>
              <a:gd name="connsiteY117" fmla="*/ 2322285 h 5771847"/>
              <a:gd name="connsiteX118" fmla="*/ 3918857 w 10847461"/>
              <a:gd name="connsiteY118" fmla="*/ 2278743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4789714 w 10847461"/>
              <a:gd name="connsiteY17" fmla="*/ 5341257 h 5771847"/>
              <a:gd name="connsiteX18" fmla="*/ 4441371 w 10847461"/>
              <a:gd name="connsiteY18" fmla="*/ 5370285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3889828 w 10847461"/>
              <a:gd name="connsiteY117" fmla="*/ 2322285 h 5771847"/>
              <a:gd name="connsiteX118" fmla="*/ 3918857 w 10847461"/>
              <a:gd name="connsiteY118" fmla="*/ 2278743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4789714 w 10847461"/>
              <a:gd name="connsiteY17" fmla="*/ 534125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3889828 w 10847461"/>
              <a:gd name="connsiteY117" fmla="*/ 2322285 h 5771847"/>
              <a:gd name="connsiteX118" fmla="*/ 3918857 w 10847461"/>
              <a:gd name="connsiteY118" fmla="*/ 2278743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3889828 w 10847461"/>
              <a:gd name="connsiteY117" fmla="*/ 2322285 h 5771847"/>
              <a:gd name="connsiteX118" fmla="*/ 3918857 w 10847461"/>
              <a:gd name="connsiteY118" fmla="*/ 2278743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3889828 w 10847461"/>
              <a:gd name="connsiteY117" fmla="*/ 2322285 h 5771847"/>
              <a:gd name="connsiteX118" fmla="*/ 4267200 w 10847461"/>
              <a:gd name="connsiteY118" fmla="*/ 2419047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4114800 w 10847461"/>
              <a:gd name="connsiteY117" fmla="*/ 2495247 h 5771847"/>
              <a:gd name="connsiteX118" fmla="*/ 4267200 w 10847461"/>
              <a:gd name="connsiteY118" fmla="*/ 2419047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4267200 w 10847461"/>
              <a:gd name="connsiteY117" fmla="*/ 2571447 h 5771847"/>
              <a:gd name="connsiteX118" fmla="*/ 4267200 w 10847461"/>
              <a:gd name="connsiteY118" fmla="*/ 2419047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4267200 w 10847461"/>
              <a:gd name="connsiteY117" fmla="*/ 2571447 h 5771847"/>
              <a:gd name="connsiteX118" fmla="*/ 4419600 w 10847461"/>
              <a:gd name="connsiteY118" fmla="*/ 2419047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 name="connsiteX0" fmla="*/ 10087428 w 10847461"/>
              <a:gd name="connsiteY0" fmla="*/ 5762171 h 5771847"/>
              <a:gd name="connsiteX1" fmla="*/ 10029371 w 10847461"/>
              <a:gd name="connsiteY1" fmla="*/ 5733143 h 5771847"/>
              <a:gd name="connsiteX2" fmla="*/ 9985828 w 10847461"/>
              <a:gd name="connsiteY2" fmla="*/ 5675085 h 5771847"/>
              <a:gd name="connsiteX3" fmla="*/ 9913257 w 10847461"/>
              <a:gd name="connsiteY3" fmla="*/ 5660571 h 5771847"/>
              <a:gd name="connsiteX4" fmla="*/ 9811657 w 10847461"/>
              <a:gd name="connsiteY4" fmla="*/ 5588000 h 5771847"/>
              <a:gd name="connsiteX5" fmla="*/ 9768114 w 10847461"/>
              <a:gd name="connsiteY5" fmla="*/ 5573485 h 5771847"/>
              <a:gd name="connsiteX6" fmla="*/ 9666514 w 10847461"/>
              <a:gd name="connsiteY6" fmla="*/ 5529943 h 5771847"/>
              <a:gd name="connsiteX7" fmla="*/ 9622971 w 10847461"/>
              <a:gd name="connsiteY7" fmla="*/ 5500914 h 5771847"/>
              <a:gd name="connsiteX8" fmla="*/ 9506857 w 10847461"/>
              <a:gd name="connsiteY8" fmla="*/ 5471885 h 5771847"/>
              <a:gd name="connsiteX9" fmla="*/ 9419771 w 10847461"/>
              <a:gd name="connsiteY9" fmla="*/ 5442857 h 5771847"/>
              <a:gd name="connsiteX10" fmla="*/ 9289143 w 10847461"/>
              <a:gd name="connsiteY10" fmla="*/ 5428343 h 5771847"/>
              <a:gd name="connsiteX11" fmla="*/ 8984343 w 10847461"/>
              <a:gd name="connsiteY11" fmla="*/ 5399314 h 5771847"/>
              <a:gd name="connsiteX12" fmla="*/ 8447314 w 10847461"/>
              <a:gd name="connsiteY12" fmla="*/ 5355771 h 5771847"/>
              <a:gd name="connsiteX13" fmla="*/ 8360228 w 10847461"/>
              <a:gd name="connsiteY13" fmla="*/ 5341257 h 5771847"/>
              <a:gd name="connsiteX14" fmla="*/ 8186057 w 10847461"/>
              <a:gd name="connsiteY14" fmla="*/ 5326743 h 5771847"/>
              <a:gd name="connsiteX15" fmla="*/ 7881257 w 10847461"/>
              <a:gd name="connsiteY15" fmla="*/ 5297714 h 5771847"/>
              <a:gd name="connsiteX16" fmla="*/ 7329714 w 10847461"/>
              <a:gd name="connsiteY16" fmla="*/ 5312228 h 5771847"/>
              <a:gd name="connsiteX17" fmla="*/ 5181600 w 10847461"/>
              <a:gd name="connsiteY17" fmla="*/ 5238447 h 5771847"/>
              <a:gd name="connsiteX18" fmla="*/ 4572000 w 10847461"/>
              <a:gd name="connsiteY18" fmla="*/ 5162247 h 5771847"/>
              <a:gd name="connsiteX19" fmla="*/ 4038600 w 10847461"/>
              <a:gd name="connsiteY19" fmla="*/ 5086047 h 5771847"/>
              <a:gd name="connsiteX20" fmla="*/ 464457 w 10847461"/>
              <a:gd name="connsiteY20" fmla="*/ 5370285 h 5771847"/>
              <a:gd name="connsiteX21" fmla="*/ 377371 w 10847461"/>
              <a:gd name="connsiteY21" fmla="*/ 5341257 h 5771847"/>
              <a:gd name="connsiteX22" fmla="*/ 246743 w 10847461"/>
              <a:gd name="connsiteY22" fmla="*/ 5312228 h 5771847"/>
              <a:gd name="connsiteX23" fmla="*/ 159657 w 10847461"/>
              <a:gd name="connsiteY23" fmla="*/ 5283200 h 5771847"/>
              <a:gd name="connsiteX24" fmla="*/ 116114 w 10847461"/>
              <a:gd name="connsiteY24" fmla="*/ 5268685 h 5771847"/>
              <a:gd name="connsiteX25" fmla="*/ 29028 w 10847461"/>
              <a:gd name="connsiteY25" fmla="*/ 5210628 h 5771847"/>
              <a:gd name="connsiteX26" fmla="*/ 0 w 10847461"/>
              <a:gd name="connsiteY26" fmla="*/ 5167085 h 5771847"/>
              <a:gd name="connsiteX27" fmla="*/ 14514 w 10847461"/>
              <a:gd name="connsiteY27" fmla="*/ 5109028 h 5771847"/>
              <a:gd name="connsiteX28" fmla="*/ 58057 w 10847461"/>
              <a:gd name="connsiteY28" fmla="*/ 5094514 h 5771847"/>
              <a:gd name="connsiteX29" fmla="*/ 145143 w 10847461"/>
              <a:gd name="connsiteY29" fmla="*/ 5036457 h 5771847"/>
              <a:gd name="connsiteX30" fmla="*/ 290286 w 10847461"/>
              <a:gd name="connsiteY30" fmla="*/ 4978400 h 5771847"/>
              <a:gd name="connsiteX31" fmla="*/ 391886 w 10847461"/>
              <a:gd name="connsiteY31" fmla="*/ 4949371 h 5771847"/>
              <a:gd name="connsiteX32" fmla="*/ 551543 w 10847461"/>
              <a:gd name="connsiteY32" fmla="*/ 4891314 h 5771847"/>
              <a:gd name="connsiteX33" fmla="*/ 1973943 w 10847461"/>
              <a:gd name="connsiteY33" fmla="*/ 4905828 h 5771847"/>
              <a:gd name="connsiteX34" fmla="*/ 2162628 w 10847461"/>
              <a:gd name="connsiteY34" fmla="*/ 4891314 h 5771847"/>
              <a:gd name="connsiteX35" fmla="*/ 2264228 w 10847461"/>
              <a:gd name="connsiteY35" fmla="*/ 4862285 h 5771847"/>
              <a:gd name="connsiteX36" fmla="*/ 2278743 w 10847461"/>
              <a:gd name="connsiteY36" fmla="*/ 4818743 h 5771847"/>
              <a:gd name="connsiteX37" fmla="*/ 2322286 w 10847461"/>
              <a:gd name="connsiteY37" fmla="*/ 4789714 h 5771847"/>
              <a:gd name="connsiteX38" fmla="*/ 2409371 w 10847461"/>
              <a:gd name="connsiteY38" fmla="*/ 4731657 h 5771847"/>
              <a:gd name="connsiteX39" fmla="*/ 2496457 w 10847461"/>
              <a:gd name="connsiteY39" fmla="*/ 4673600 h 5771847"/>
              <a:gd name="connsiteX40" fmla="*/ 2540000 w 10847461"/>
              <a:gd name="connsiteY40" fmla="*/ 4659085 h 5771847"/>
              <a:gd name="connsiteX41" fmla="*/ 2583543 w 10847461"/>
              <a:gd name="connsiteY41" fmla="*/ 4630057 h 5771847"/>
              <a:gd name="connsiteX42" fmla="*/ 2627086 w 10847461"/>
              <a:gd name="connsiteY42" fmla="*/ 4586514 h 5771847"/>
              <a:gd name="connsiteX43" fmla="*/ 2714171 w 10847461"/>
              <a:gd name="connsiteY43" fmla="*/ 4557485 h 5771847"/>
              <a:gd name="connsiteX44" fmla="*/ 2830286 w 10847461"/>
              <a:gd name="connsiteY44" fmla="*/ 4528457 h 5771847"/>
              <a:gd name="connsiteX45" fmla="*/ 2888343 w 10847461"/>
              <a:gd name="connsiteY45" fmla="*/ 4499428 h 5771847"/>
              <a:gd name="connsiteX46" fmla="*/ 2931886 w 10847461"/>
              <a:gd name="connsiteY46" fmla="*/ 4470400 h 5771847"/>
              <a:gd name="connsiteX47" fmla="*/ 3033486 w 10847461"/>
              <a:gd name="connsiteY47" fmla="*/ 4441371 h 5771847"/>
              <a:gd name="connsiteX48" fmla="*/ 3178628 w 10847461"/>
              <a:gd name="connsiteY48" fmla="*/ 4397828 h 5771847"/>
              <a:gd name="connsiteX49" fmla="*/ 3222171 w 10847461"/>
              <a:gd name="connsiteY49" fmla="*/ 4368800 h 5771847"/>
              <a:gd name="connsiteX50" fmla="*/ 3265714 w 10847461"/>
              <a:gd name="connsiteY50" fmla="*/ 4354285 h 5771847"/>
              <a:gd name="connsiteX51" fmla="*/ 3410857 w 10847461"/>
              <a:gd name="connsiteY51" fmla="*/ 4281714 h 5771847"/>
              <a:gd name="connsiteX52" fmla="*/ 3454400 w 10847461"/>
              <a:gd name="connsiteY52" fmla="*/ 4252685 h 5771847"/>
              <a:gd name="connsiteX53" fmla="*/ 3541486 w 10847461"/>
              <a:gd name="connsiteY53" fmla="*/ 4209143 h 5771847"/>
              <a:gd name="connsiteX54" fmla="*/ 3556000 w 10847461"/>
              <a:gd name="connsiteY54" fmla="*/ 4165600 h 5771847"/>
              <a:gd name="connsiteX55" fmla="*/ 3585028 w 10847461"/>
              <a:gd name="connsiteY55" fmla="*/ 4122057 h 5771847"/>
              <a:gd name="connsiteX56" fmla="*/ 3599543 w 10847461"/>
              <a:gd name="connsiteY56" fmla="*/ 4049485 h 5771847"/>
              <a:gd name="connsiteX57" fmla="*/ 3585028 w 10847461"/>
              <a:gd name="connsiteY57" fmla="*/ 3860800 h 5771847"/>
              <a:gd name="connsiteX58" fmla="*/ 3454400 w 10847461"/>
              <a:gd name="connsiteY58" fmla="*/ 3788228 h 5771847"/>
              <a:gd name="connsiteX59" fmla="*/ 3410857 w 10847461"/>
              <a:gd name="connsiteY59" fmla="*/ 3730171 h 5771847"/>
              <a:gd name="connsiteX60" fmla="*/ 3367314 w 10847461"/>
              <a:gd name="connsiteY60" fmla="*/ 3715657 h 5771847"/>
              <a:gd name="connsiteX61" fmla="*/ 3309257 w 10847461"/>
              <a:gd name="connsiteY61" fmla="*/ 3686628 h 5771847"/>
              <a:gd name="connsiteX62" fmla="*/ 3222171 w 10847461"/>
              <a:gd name="connsiteY62" fmla="*/ 3657600 h 5771847"/>
              <a:gd name="connsiteX63" fmla="*/ 3106057 w 10847461"/>
              <a:gd name="connsiteY63" fmla="*/ 3599543 h 5771847"/>
              <a:gd name="connsiteX64" fmla="*/ 3062514 w 10847461"/>
              <a:gd name="connsiteY64" fmla="*/ 3570514 h 5771847"/>
              <a:gd name="connsiteX65" fmla="*/ 3004457 w 10847461"/>
              <a:gd name="connsiteY65" fmla="*/ 3556000 h 5771847"/>
              <a:gd name="connsiteX66" fmla="*/ 2873828 w 10847461"/>
              <a:gd name="connsiteY66" fmla="*/ 3526971 h 5771847"/>
              <a:gd name="connsiteX67" fmla="*/ 2830286 w 10847461"/>
              <a:gd name="connsiteY67" fmla="*/ 3497943 h 5771847"/>
              <a:gd name="connsiteX68" fmla="*/ 2641600 w 10847461"/>
              <a:gd name="connsiteY68" fmla="*/ 3468914 h 5771847"/>
              <a:gd name="connsiteX69" fmla="*/ 2075543 w 10847461"/>
              <a:gd name="connsiteY69" fmla="*/ 3454400 h 5771847"/>
              <a:gd name="connsiteX70" fmla="*/ 2002971 w 10847461"/>
              <a:gd name="connsiteY70" fmla="*/ 3439885 h 5771847"/>
              <a:gd name="connsiteX71" fmla="*/ 1915886 w 10847461"/>
              <a:gd name="connsiteY71" fmla="*/ 3425371 h 5771847"/>
              <a:gd name="connsiteX72" fmla="*/ 1872343 w 10847461"/>
              <a:gd name="connsiteY72" fmla="*/ 3410857 h 5771847"/>
              <a:gd name="connsiteX73" fmla="*/ 1785257 w 10847461"/>
              <a:gd name="connsiteY73" fmla="*/ 3396343 h 5771847"/>
              <a:gd name="connsiteX74" fmla="*/ 1712686 w 10847461"/>
              <a:gd name="connsiteY74" fmla="*/ 3367314 h 5771847"/>
              <a:gd name="connsiteX75" fmla="*/ 1654628 w 10847461"/>
              <a:gd name="connsiteY75" fmla="*/ 3338285 h 5771847"/>
              <a:gd name="connsiteX76" fmla="*/ 1596571 w 10847461"/>
              <a:gd name="connsiteY76" fmla="*/ 3323771 h 5771847"/>
              <a:gd name="connsiteX77" fmla="*/ 1538514 w 10847461"/>
              <a:gd name="connsiteY77" fmla="*/ 3280228 h 5771847"/>
              <a:gd name="connsiteX78" fmla="*/ 1494971 w 10847461"/>
              <a:gd name="connsiteY78" fmla="*/ 3236685 h 5771847"/>
              <a:gd name="connsiteX79" fmla="*/ 1364343 w 10847461"/>
              <a:gd name="connsiteY79" fmla="*/ 3193143 h 5771847"/>
              <a:gd name="connsiteX80" fmla="*/ 1320800 w 10847461"/>
              <a:gd name="connsiteY80" fmla="*/ 3178628 h 5771847"/>
              <a:gd name="connsiteX81" fmla="*/ 1248228 w 10847461"/>
              <a:gd name="connsiteY81" fmla="*/ 3149600 h 5771847"/>
              <a:gd name="connsiteX82" fmla="*/ 1088571 w 10847461"/>
              <a:gd name="connsiteY82" fmla="*/ 3135085 h 5771847"/>
              <a:gd name="connsiteX83" fmla="*/ 986971 w 10847461"/>
              <a:gd name="connsiteY83" fmla="*/ 3120571 h 5771847"/>
              <a:gd name="connsiteX84" fmla="*/ 798286 w 10847461"/>
              <a:gd name="connsiteY84" fmla="*/ 3106057 h 5771847"/>
              <a:gd name="connsiteX85" fmla="*/ 464457 w 10847461"/>
              <a:gd name="connsiteY85" fmla="*/ 3077028 h 5771847"/>
              <a:gd name="connsiteX86" fmla="*/ 391886 w 10847461"/>
              <a:gd name="connsiteY86" fmla="*/ 3048000 h 5771847"/>
              <a:gd name="connsiteX87" fmla="*/ 348343 w 10847461"/>
              <a:gd name="connsiteY87" fmla="*/ 3033485 h 5771847"/>
              <a:gd name="connsiteX88" fmla="*/ 290286 w 10847461"/>
              <a:gd name="connsiteY88" fmla="*/ 3018971 h 5771847"/>
              <a:gd name="connsiteX89" fmla="*/ 246743 w 10847461"/>
              <a:gd name="connsiteY89" fmla="*/ 3004457 h 5771847"/>
              <a:gd name="connsiteX90" fmla="*/ 101600 w 10847461"/>
              <a:gd name="connsiteY90" fmla="*/ 2975428 h 5771847"/>
              <a:gd name="connsiteX91" fmla="*/ 145143 w 10847461"/>
              <a:gd name="connsiteY91" fmla="*/ 2960914 h 5771847"/>
              <a:gd name="connsiteX92" fmla="*/ 232228 w 10847461"/>
              <a:gd name="connsiteY92" fmla="*/ 2917371 h 5771847"/>
              <a:gd name="connsiteX93" fmla="*/ 362857 w 10847461"/>
              <a:gd name="connsiteY93" fmla="*/ 2902857 h 5771847"/>
              <a:gd name="connsiteX94" fmla="*/ 420914 w 10847461"/>
              <a:gd name="connsiteY94" fmla="*/ 2888343 h 5771847"/>
              <a:gd name="connsiteX95" fmla="*/ 508000 w 10847461"/>
              <a:gd name="connsiteY95" fmla="*/ 2859314 h 5771847"/>
              <a:gd name="connsiteX96" fmla="*/ 551543 w 10847461"/>
              <a:gd name="connsiteY96" fmla="*/ 2844800 h 5771847"/>
              <a:gd name="connsiteX97" fmla="*/ 653143 w 10847461"/>
              <a:gd name="connsiteY97" fmla="*/ 2815771 h 5771847"/>
              <a:gd name="connsiteX98" fmla="*/ 812800 w 10847461"/>
              <a:gd name="connsiteY98" fmla="*/ 2757714 h 5771847"/>
              <a:gd name="connsiteX99" fmla="*/ 957943 w 10847461"/>
              <a:gd name="connsiteY99" fmla="*/ 2743200 h 5771847"/>
              <a:gd name="connsiteX100" fmla="*/ 1001486 w 10847461"/>
              <a:gd name="connsiteY100" fmla="*/ 2728685 h 5771847"/>
              <a:gd name="connsiteX101" fmla="*/ 1045028 w 10847461"/>
              <a:gd name="connsiteY101" fmla="*/ 2699657 h 5771847"/>
              <a:gd name="connsiteX102" fmla="*/ 1117600 w 10847461"/>
              <a:gd name="connsiteY102" fmla="*/ 2685143 h 5771847"/>
              <a:gd name="connsiteX103" fmla="*/ 1175657 w 10847461"/>
              <a:gd name="connsiteY103" fmla="*/ 2670628 h 5771847"/>
              <a:gd name="connsiteX104" fmla="*/ 1480457 w 10847461"/>
              <a:gd name="connsiteY104" fmla="*/ 2641600 h 5771847"/>
              <a:gd name="connsiteX105" fmla="*/ 1596571 w 10847461"/>
              <a:gd name="connsiteY105" fmla="*/ 2627085 h 5771847"/>
              <a:gd name="connsiteX106" fmla="*/ 1640114 w 10847461"/>
              <a:gd name="connsiteY106" fmla="*/ 2612571 h 5771847"/>
              <a:gd name="connsiteX107" fmla="*/ 2032000 w 10847461"/>
              <a:gd name="connsiteY107" fmla="*/ 2569028 h 5771847"/>
              <a:gd name="connsiteX108" fmla="*/ 2090057 w 10847461"/>
              <a:gd name="connsiteY108" fmla="*/ 2554514 h 5771847"/>
              <a:gd name="connsiteX109" fmla="*/ 2380343 w 10847461"/>
              <a:gd name="connsiteY109" fmla="*/ 2525485 h 5771847"/>
              <a:gd name="connsiteX110" fmla="*/ 2540000 w 10847461"/>
              <a:gd name="connsiteY110" fmla="*/ 2496457 h 5771847"/>
              <a:gd name="connsiteX111" fmla="*/ 2670628 w 10847461"/>
              <a:gd name="connsiteY111" fmla="*/ 2481943 h 5771847"/>
              <a:gd name="connsiteX112" fmla="*/ 3135086 w 10847461"/>
              <a:gd name="connsiteY112" fmla="*/ 2438400 h 5771847"/>
              <a:gd name="connsiteX113" fmla="*/ 3222171 w 10847461"/>
              <a:gd name="connsiteY113" fmla="*/ 2423885 h 5771847"/>
              <a:gd name="connsiteX114" fmla="*/ 3338286 w 10847461"/>
              <a:gd name="connsiteY114" fmla="*/ 2409371 h 5771847"/>
              <a:gd name="connsiteX115" fmla="*/ 3512457 w 10847461"/>
              <a:gd name="connsiteY115" fmla="*/ 2365828 h 5771847"/>
              <a:gd name="connsiteX116" fmla="*/ 3599543 w 10847461"/>
              <a:gd name="connsiteY116" fmla="*/ 2336800 h 5771847"/>
              <a:gd name="connsiteX117" fmla="*/ 4343400 w 10847461"/>
              <a:gd name="connsiteY117" fmla="*/ 2647647 h 5771847"/>
              <a:gd name="connsiteX118" fmla="*/ 4419600 w 10847461"/>
              <a:gd name="connsiteY118" fmla="*/ 2419047 h 5771847"/>
              <a:gd name="connsiteX119" fmla="*/ 3889828 w 10847461"/>
              <a:gd name="connsiteY119" fmla="*/ 2104571 h 5771847"/>
              <a:gd name="connsiteX120" fmla="*/ 3846286 w 10847461"/>
              <a:gd name="connsiteY120" fmla="*/ 2090057 h 5771847"/>
              <a:gd name="connsiteX121" fmla="*/ 3773714 w 10847461"/>
              <a:gd name="connsiteY121" fmla="*/ 2075543 h 5771847"/>
              <a:gd name="connsiteX122" fmla="*/ 3701143 w 10847461"/>
              <a:gd name="connsiteY122" fmla="*/ 2046514 h 5771847"/>
              <a:gd name="connsiteX123" fmla="*/ 3657600 w 10847461"/>
              <a:gd name="connsiteY123" fmla="*/ 2032000 h 5771847"/>
              <a:gd name="connsiteX124" fmla="*/ 3614057 w 10847461"/>
              <a:gd name="connsiteY124" fmla="*/ 2002971 h 5771847"/>
              <a:gd name="connsiteX125" fmla="*/ 3599543 w 10847461"/>
              <a:gd name="connsiteY125" fmla="*/ 1959428 h 5771847"/>
              <a:gd name="connsiteX126" fmla="*/ 3497943 w 10847461"/>
              <a:gd name="connsiteY126" fmla="*/ 1915885 h 5771847"/>
              <a:gd name="connsiteX127" fmla="*/ 3454400 w 10847461"/>
              <a:gd name="connsiteY127" fmla="*/ 1901371 h 5771847"/>
              <a:gd name="connsiteX128" fmla="*/ 3338286 w 10847461"/>
              <a:gd name="connsiteY128" fmla="*/ 1828800 h 5771847"/>
              <a:gd name="connsiteX129" fmla="*/ 3265714 w 10847461"/>
              <a:gd name="connsiteY129" fmla="*/ 1756228 h 5771847"/>
              <a:gd name="connsiteX130" fmla="*/ 3178628 w 10847461"/>
              <a:gd name="connsiteY130" fmla="*/ 1727200 h 5771847"/>
              <a:gd name="connsiteX131" fmla="*/ 3135086 w 10847461"/>
              <a:gd name="connsiteY131" fmla="*/ 1683657 h 5771847"/>
              <a:gd name="connsiteX132" fmla="*/ 3048000 w 10847461"/>
              <a:gd name="connsiteY132" fmla="*/ 1654628 h 5771847"/>
              <a:gd name="connsiteX133" fmla="*/ 2975428 w 10847461"/>
              <a:gd name="connsiteY133" fmla="*/ 1625600 h 5771847"/>
              <a:gd name="connsiteX134" fmla="*/ 2859314 w 10847461"/>
              <a:gd name="connsiteY134" fmla="*/ 1553028 h 5771847"/>
              <a:gd name="connsiteX135" fmla="*/ 2772228 w 10847461"/>
              <a:gd name="connsiteY135" fmla="*/ 1524000 h 5771847"/>
              <a:gd name="connsiteX136" fmla="*/ 2728686 w 10847461"/>
              <a:gd name="connsiteY136" fmla="*/ 1509485 h 5771847"/>
              <a:gd name="connsiteX137" fmla="*/ 2627086 w 10847461"/>
              <a:gd name="connsiteY137" fmla="*/ 1422400 h 5771847"/>
              <a:gd name="connsiteX138" fmla="*/ 2583543 w 10847461"/>
              <a:gd name="connsiteY138" fmla="*/ 1407885 h 5771847"/>
              <a:gd name="connsiteX139" fmla="*/ 2510971 w 10847461"/>
              <a:gd name="connsiteY139" fmla="*/ 1364343 h 5771847"/>
              <a:gd name="connsiteX140" fmla="*/ 2409371 w 10847461"/>
              <a:gd name="connsiteY140" fmla="*/ 1320800 h 5771847"/>
              <a:gd name="connsiteX141" fmla="*/ 2220686 w 10847461"/>
              <a:gd name="connsiteY141" fmla="*/ 1219200 h 5771847"/>
              <a:gd name="connsiteX142" fmla="*/ 2119086 w 10847461"/>
              <a:gd name="connsiteY142" fmla="*/ 1146628 h 5771847"/>
              <a:gd name="connsiteX143" fmla="*/ 2075543 w 10847461"/>
              <a:gd name="connsiteY143" fmla="*/ 1132114 h 5771847"/>
              <a:gd name="connsiteX144" fmla="*/ 2032000 w 10847461"/>
              <a:gd name="connsiteY144" fmla="*/ 1103085 h 5771847"/>
              <a:gd name="connsiteX145" fmla="*/ 1973943 w 10847461"/>
              <a:gd name="connsiteY145" fmla="*/ 1074057 h 5771847"/>
              <a:gd name="connsiteX146" fmla="*/ 1944914 w 10847461"/>
              <a:gd name="connsiteY146" fmla="*/ 1030514 h 5771847"/>
              <a:gd name="connsiteX147" fmla="*/ 1886857 w 10847461"/>
              <a:gd name="connsiteY147" fmla="*/ 1016000 h 5771847"/>
              <a:gd name="connsiteX148" fmla="*/ 1799771 w 10847461"/>
              <a:gd name="connsiteY148" fmla="*/ 986971 h 5771847"/>
              <a:gd name="connsiteX149" fmla="*/ 1756228 w 10847461"/>
              <a:gd name="connsiteY149" fmla="*/ 972457 h 5771847"/>
              <a:gd name="connsiteX150" fmla="*/ 1712686 w 10847461"/>
              <a:gd name="connsiteY150" fmla="*/ 957943 h 5771847"/>
              <a:gd name="connsiteX151" fmla="*/ 1654628 w 10847461"/>
              <a:gd name="connsiteY151" fmla="*/ 943428 h 5771847"/>
              <a:gd name="connsiteX152" fmla="*/ 1611086 w 10847461"/>
              <a:gd name="connsiteY152" fmla="*/ 899885 h 5771847"/>
              <a:gd name="connsiteX153" fmla="*/ 1524000 w 10847461"/>
              <a:gd name="connsiteY153" fmla="*/ 870857 h 5771847"/>
              <a:gd name="connsiteX154" fmla="*/ 1436914 w 10847461"/>
              <a:gd name="connsiteY154" fmla="*/ 841828 h 5771847"/>
              <a:gd name="connsiteX155" fmla="*/ 1364343 w 10847461"/>
              <a:gd name="connsiteY155" fmla="*/ 812800 h 5771847"/>
              <a:gd name="connsiteX156" fmla="*/ 1277257 w 10847461"/>
              <a:gd name="connsiteY156" fmla="*/ 754743 h 5771847"/>
              <a:gd name="connsiteX157" fmla="*/ 1161143 w 10847461"/>
              <a:gd name="connsiteY157" fmla="*/ 711200 h 5771847"/>
              <a:gd name="connsiteX158" fmla="*/ 1059543 w 10847461"/>
              <a:gd name="connsiteY158" fmla="*/ 653143 h 5771847"/>
              <a:gd name="connsiteX159" fmla="*/ 972457 w 10847461"/>
              <a:gd name="connsiteY159" fmla="*/ 595085 h 5771847"/>
              <a:gd name="connsiteX160" fmla="*/ 914400 w 10847461"/>
              <a:gd name="connsiteY160" fmla="*/ 566057 h 5771847"/>
              <a:gd name="connsiteX161" fmla="*/ 870857 w 10847461"/>
              <a:gd name="connsiteY161" fmla="*/ 522514 h 5771847"/>
              <a:gd name="connsiteX162" fmla="*/ 783771 w 10847461"/>
              <a:gd name="connsiteY162" fmla="*/ 464457 h 5771847"/>
              <a:gd name="connsiteX163" fmla="*/ 682171 w 10847461"/>
              <a:gd name="connsiteY163" fmla="*/ 406400 h 5771847"/>
              <a:gd name="connsiteX164" fmla="*/ 638628 w 10847461"/>
              <a:gd name="connsiteY164" fmla="*/ 377371 h 5771847"/>
              <a:gd name="connsiteX165" fmla="*/ 580571 w 10847461"/>
              <a:gd name="connsiteY165" fmla="*/ 362857 h 5771847"/>
              <a:gd name="connsiteX166" fmla="*/ 551543 w 10847461"/>
              <a:gd name="connsiteY166" fmla="*/ 319314 h 5771847"/>
              <a:gd name="connsiteX167" fmla="*/ 508000 w 10847461"/>
              <a:gd name="connsiteY167" fmla="*/ 304800 h 5771847"/>
              <a:gd name="connsiteX168" fmla="*/ 449943 w 10847461"/>
              <a:gd name="connsiteY168" fmla="*/ 275771 h 5771847"/>
              <a:gd name="connsiteX169" fmla="*/ 478971 w 10847461"/>
              <a:gd name="connsiteY169" fmla="*/ 174171 h 5771847"/>
              <a:gd name="connsiteX170" fmla="*/ 537028 w 10847461"/>
              <a:gd name="connsiteY170" fmla="*/ 130628 h 5771847"/>
              <a:gd name="connsiteX171" fmla="*/ 667657 w 10847461"/>
              <a:gd name="connsiteY171" fmla="*/ 58057 h 5771847"/>
              <a:gd name="connsiteX172" fmla="*/ 711200 w 10847461"/>
              <a:gd name="connsiteY172" fmla="*/ 29028 h 5771847"/>
              <a:gd name="connsiteX173" fmla="*/ 798286 w 10847461"/>
              <a:gd name="connsiteY173" fmla="*/ 0 h 5771847"/>
              <a:gd name="connsiteX174" fmla="*/ 1088571 w 10847461"/>
              <a:gd name="connsiteY174" fmla="*/ 14514 h 5771847"/>
              <a:gd name="connsiteX175" fmla="*/ 1219200 w 10847461"/>
              <a:gd name="connsiteY175" fmla="*/ 72571 h 5771847"/>
              <a:gd name="connsiteX176" fmla="*/ 1277257 w 10847461"/>
              <a:gd name="connsiteY176" fmla="*/ 87085 h 5771847"/>
              <a:gd name="connsiteX177" fmla="*/ 1320800 w 10847461"/>
              <a:gd name="connsiteY177" fmla="*/ 101600 h 5771847"/>
              <a:gd name="connsiteX178" fmla="*/ 1422400 w 10847461"/>
              <a:gd name="connsiteY178" fmla="*/ 130628 h 5771847"/>
              <a:gd name="connsiteX179" fmla="*/ 1494971 w 10847461"/>
              <a:gd name="connsiteY179" fmla="*/ 174171 h 5771847"/>
              <a:gd name="connsiteX180" fmla="*/ 1582057 w 10847461"/>
              <a:gd name="connsiteY180" fmla="*/ 203200 h 5771847"/>
              <a:gd name="connsiteX181" fmla="*/ 1683657 w 10847461"/>
              <a:gd name="connsiteY181" fmla="*/ 232228 h 5771847"/>
              <a:gd name="connsiteX182" fmla="*/ 1727200 w 10847461"/>
              <a:gd name="connsiteY182" fmla="*/ 246743 h 5771847"/>
              <a:gd name="connsiteX183" fmla="*/ 1756228 w 10847461"/>
              <a:gd name="connsiteY183" fmla="*/ 290285 h 5771847"/>
              <a:gd name="connsiteX184" fmla="*/ 1857828 w 10847461"/>
              <a:gd name="connsiteY184" fmla="*/ 319314 h 5771847"/>
              <a:gd name="connsiteX185" fmla="*/ 1944914 w 10847461"/>
              <a:gd name="connsiteY185" fmla="*/ 348343 h 5771847"/>
              <a:gd name="connsiteX186" fmla="*/ 2046514 w 10847461"/>
              <a:gd name="connsiteY186" fmla="*/ 377371 h 5771847"/>
              <a:gd name="connsiteX187" fmla="*/ 2090057 w 10847461"/>
              <a:gd name="connsiteY187" fmla="*/ 420914 h 5771847"/>
              <a:gd name="connsiteX188" fmla="*/ 2235200 w 10847461"/>
              <a:gd name="connsiteY188" fmla="*/ 449943 h 5771847"/>
              <a:gd name="connsiteX189" fmla="*/ 2394857 w 10847461"/>
              <a:gd name="connsiteY189" fmla="*/ 478971 h 5771847"/>
              <a:gd name="connsiteX190" fmla="*/ 2612571 w 10847461"/>
              <a:gd name="connsiteY190" fmla="*/ 551543 h 5771847"/>
              <a:gd name="connsiteX191" fmla="*/ 2656114 w 10847461"/>
              <a:gd name="connsiteY191" fmla="*/ 566057 h 5771847"/>
              <a:gd name="connsiteX192" fmla="*/ 2699657 w 10847461"/>
              <a:gd name="connsiteY192" fmla="*/ 580571 h 5771847"/>
              <a:gd name="connsiteX193" fmla="*/ 2786743 w 10847461"/>
              <a:gd name="connsiteY193" fmla="*/ 595085 h 5771847"/>
              <a:gd name="connsiteX194" fmla="*/ 2859314 w 10847461"/>
              <a:gd name="connsiteY194" fmla="*/ 624114 h 5771847"/>
              <a:gd name="connsiteX195" fmla="*/ 2975428 w 10847461"/>
              <a:gd name="connsiteY195" fmla="*/ 696685 h 5771847"/>
              <a:gd name="connsiteX196" fmla="*/ 3062514 w 10847461"/>
              <a:gd name="connsiteY196" fmla="*/ 711200 h 5771847"/>
              <a:gd name="connsiteX197" fmla="*/ 3091543 w 10847461"/>
              <a:gd name="connsiteY197" fmla="*/ 754743 h 5771847"/>
              <a:gd name="connsiteX198" fmla="*/ 3164114 w 10847461"/>
              <a:gd name="connsiteY198" fmla="*/ 769257 h 5771847"/>
              <a:gd name="connsiteX199" fmla="*/ 3280228 w 10847461"/>
              <a:gd name="connsiteY199" fmla="*/ 798285 h 5771847"/>
              <a:gd name="connsiteX200" fmla="*/ 3381828 w 10847461"/>
              <a:gd name="connsiteY200" fmla="*/ 827314 h 5771847"/>
              <a:gd name="connsiteX201" fmla="*/ 3425371 w 10847461"/>
              <a:gd name="connsiteY201" fmla="*/ 856343 h 5771847"/>
              <a:gd name="connsiteX202" fmla="*/ 3512457 w 10847461"/>
              <a:gd name="connsiteY202" fmla="*/ 885371 h 5771847"/>
              <a:gd name="connsiteX203" fmla="*/ 3614057 w 10847461"/>
              <a:gd name="connsiteY203" fmla="*/ 914400 h 5771847"/>
              <a:gd name="connsiteX204" fmla="*/ 3657600 w 10847461"/>
              <a:gd name="connsiteY204" fmla="*/ 928914 h 5771847"/>
              <a:gd name="connsiteX205" fmla="*/ 3730171 w 10847461"/>
              <a:gd name="connsiteY205" fmla="*/ 943428 h 5771847"/>
              <a:gd name="connsiteX206" fmla="*/ 3860800 w 10847461"/>
              <a:gd name="connsiteY206" fmla="*/ 986971 h 5771847"/>
              <a:gd name="connsiteX207" fmla="*/ 5791200 w 10847461"/>
              <a:gd name="connsiteY207" fmla="*/ 1016000 h 5771847"/>
              <a:gd name="connsiteX208" fmla="*/ 6386286 w 10847461"/>
              <a:gd name="connsiteY208" fmla="*/ 1030514 h 5771847"/>
              <a:gd name="connsiteX209" fmla="*/ 7489371 w 10847461"/>
              <a:gd name="connsiteY209" fmla="*/ 1059543 h 5771847"/>
              <a:gd name="connsiteX210" fmla="*/ 7837714 w 10847461"/>
              <a:gd name="connsiteY210" fmla="*/ 1059543 h 5771847"/>
              <a:gd name="connsiteX211" fmla="*/ 7881257 w 10847461"/>
              <a:gd name="connsiteY211" fmla="*/ 1045028 h 5771847"/>
              <a:gd name="connsiteX212" fmla="*/ 7968343 w 10847461"/>
              <a:gd name="connsiteY212" fmla="*/ 1030514 h 5771847"/>
              <a:gd name="connsiteX213" fmla="*/ 8011886 w 10847461"/>
              <a:gd name="connsiteY213" fmla="*/ 1016000 h 5771847"/>
              <a:gd name="connsiteX214" fmla="*/ 8098971 w 10847461"/>
              <a:gd name="connsiteY214" fmla="*/ 1001485 h 5771847"/>
              <a:gd name="connsiteX215" fmla="*/ 8171543 w 10847461"/>
              <a:gd name="connsiteY215" fmla="*/ 986971 h 5771847"/>
              <a:gd name="connsiteX216" fmla="*/ 8215086 w 10847461"/>
              <a:gd name="connsiteY216" fmla="*/ 957943 h 5771847"/>
              <a:gd name="connsiteX217" fmla="*/ 8490857 w 10847461"/>
              <a:gd name="connsiteY217" fmla="*/ 928914 h 5771847"/>
              <a:gd name="connsiteX218" fmla="*/ 9216571 w 10847461"/>
              <a:gd name="connsiteY218" fmla="*/ 957943 h 5771847"/>
              <a:gd name="connsiteX219" fmla="*/ 9260114 w 10847461"/>
              <a:gd name="connsiteY219" fmla="*/ 972457 h 5771847"/>
              <a:gd name="connsiteX220" fmla="*/ 9332686 w 10847461"/>
              <a:gd name="connsiteY220" fmla="*/ 986971 h 5771847"/>
              <a:gd name="connsiteX221" fmla="*/ 9376228 w 10847461"/>
              <a:gd name="connsiteY221" fmla="*/ 1001485 h 5771847"/>
              <a:gd name="connsiteX222" fmla="*/ 9477828 w 10847461"/>
              <a:gd name="connsiteY222" fmla="*/ 1030514 h 5771847"/>
              <a:gd name="connsiteX223" fmla="*/ 9564914 w 10847461"/>
              <a:gd name="connsiteY223" fmla="*/ 1074057 h 5771847"/>
              <a:gd name="connsiteX224" fmla="*/ 9622971 w 10847461"/>
              <a:gd name="connsiteY224" fmla="*/ 1103085 h 5771847"/>
              <a:gd name="connsiteX225" fmla="*/ 9666514 w 10847461"/>
              <a:gd name="connsiteY225" fmla="*/ 1132114 h 5771847"/>
              <a:gd name="connsiteX226" fmla="*/ 9724571 w 10847461"/>
              <a:gd name="connsiteY226" fmla="*/ 1146628 h 5771847"/>
              <a:gd name="connsiteX227" fmla="*/ 9768114 w 10847461"/>
              <a:gd name="connsiteY227" fmla="*/ 1175657 h 5771847"/>
              <a:gd name="connsiteX228" fmla="*/ 9811657 w 10847461"/>
              <a:gd name="connsiteY228" fmla="*/ 1190171 h 5771847"/>
              <a:gd name="connsiteX229" fmla="*/ 9869714 w 10847461"/>
              <a:gd name="connsiteY229" fmla="*/ 1219200 h 5771847"/>
              <a:gd name="connsiteX230" fmla="*/ 9913257 w 10847461"/>
              <a:gd name="connsiteY230" fmla="*/ 1248228 h 5771847"/>
              <a:gd name="connsiteX231" fmla="*/ 9956800 w 10847461"/>
              <a:gd name="connsiteY231" fmla="*/ 1262743 h 5771847"/>
              <a:gd name="connsiteX232" fmla="*/ 10043886 w 10847461"/>
              <a:gd name="connsiteY232" fmla="*/ 1320800 h 5771847"/>
              <a:gd name="connsiteX233" fmla="*/ 10087428 w 10847461"/>
              <a:gd name="connsiteY233" fmla="*/ 1349828 h 5771847"/>
              <a:gd name="connsiteX234" fmla="*/ 10145486 w 10847461"/>
              <a:gd name="connsiteY234" fmla="*/ 1364343 h 5771847"/>
              <a:gd name="connsiteX235" fmla="*/ 10189028 w 10847461"/>
              <a:gd name="connsiteY235" fmla="*/ 1393371 h 5771847"/>
              <a:gd name="connsiteX236" fmla="*/ 10261600 w 10847461"/>
              <a:gd name="connsiteY236" fmla="*/ 1407885 h 5771847"/>
              <a:gd name="connsiteX237" fmla="*/ 10377714 w 10847461"/>
              <a:gd name="connsiteY237" fmla="*/ 1436914 h 5771847"/>
              <a:gd name="connsiteX238" fmla="*/ 10464800 w 10847461"/>
              <a:gd name="connsiteY238" fmla="*/ 1465943 h 5771847"/>
              <a:gd name="connsiteX239" fmla="*/ 10508343 w 10847461"/>
              <a:gd name="connsiteY239" fmla="*/ 1509485 h 5771847"/>
              <a:gd name="connsiteX240" fmla="*/ 10609943 w 10847461"/>
              <a:gd name="connsiteY240" fmla="*/ 1567543 h 5771847"/>
              <a:gd name="connsiteX241" fmla="*/ 10653486 w 10847461"/>
              <a:gd name="connsiteY241" fmla="*/ 1596571 h 5771847"/>
              <a:gd name="connsiteX242" fmla="*/ 10682514 w 10847461"/>
              <a:gd name="connsiteY242" fmla="*/ 1640114 h 5771847"/>
              <a:gd name="connsiteX243" fmla="*/ 10726057 w 10847461"/>
              <a:gd name="connsiteY243" fmla="*/ 1727200 h 5771847"/>
              <a:gd name="connsiteX244" fmla="*/ 10769600 w 10847461"/>
              <a:gd name="connsiteY244" fmla="*/ 1756228 h 5771847"/>
              <a:gd name="connsiteX245" fmla="*/ 10813143 w 10847461"/>
              <a:gd name="connsiteY245" fmla="*/ 1799771 h 5771847"/>
              <a:gd name="connsiteX246" fmla="*/ 10842171 w 10847461"/>
              <a:gd name="connsiteY246" fmla="*/ 1872343 h 5771847"/>
              <a:gd name="connsiteX247" fmla="*/ 10798628 w 10847461"/>
              <a:gd name="connsiteY247" fmla="*/ 2002971 h 5771847"/>
              <a:gd name="connsiteX248" fmla="*/ 10769600 w 10847461"/>
              <a:gd name="connsiteY248" fmla="*/ 2119085 h 5771847"/>
              <a:gd name="connsiteX249" fmla="*/ 10726057 w 10847461"/>
              <a:gd name="connsiteY249" fmla="*/ 2220685 h 5771847"/>
              <a:gd name="connsiteX250" fmla="*/ 10711543 w 10847461"/>
              <a:gd name="connsiteY250" fmla="*/ 2293257 h 5771847"/>
              <a:gd name="connsiteX251" fmla="*/ 10668000 w 10847461"/>
              <a:gd name="connsiteY251" fmla="*/ 2336800 h 5771847"/>
              <a:gd name="connsiteX252" fmla="*/ 10638971 w 10847461"/>
              <a:gd name="connsiteY252" fmla="*/ 2394857 h 5771847"/>
              <a:gd name="connsiteX253" fmla="*/ 10580914 w 10847461"/>
              <a:gd name="connsiteY253" fmla="*/ 2641600 h 5771847"/>
              <a:gd name="connsiteX254" fmla="*/ 10566400 w 10847461"/>
              <a:gd name="connsiteY254" fmla="*/ 2685143 h 5771847"/>
              <a:gd name="connsiteX255" fmla="*/ 10522857 w 10847461"/>
              <a:gd name="connsiteY255" fmla="*/ 2815771 h 5771847"/>
              <a:gd name="connsiteX256" fmla="*/ 10508343 w 10847461"/>
              <a:gd name="connsiteY256" fmla="*/ 2902857 h 5771847"/>
              <a:gd name="connsiteX257" fmla="*/ 10493828 w 10847461"/>
              <a:gd name="connsiteY257" fmla="*/ 2946400 h 5771847"/>
              <a:gd name="connsiteX258" fmla="*/ 10450286 w 10847461"/>
              <a:gd name="connsiteY258" fmla="*/ 3062514 h 5771847"/>
              <a:gd name="connsiteX259" fmla="*/ 10406743 w 10847461"/>
              <a:gd name="connsiteY259" fmla="*/ 3193143 h 5771847"/>
              <a:gd name="connsiteX260" fmla="*/ 10392228 w 10847461"/>
              <a:gd name="connsiteY260" fmla="*/ 3265714 h 5771847"/>
              <a:gd name="connsiteX261" fmla="*/ 10377714 w 10847461"/>
              <a:gd name="connsiteY261" fmla="*/ 3396343 h 5771847"/>
              <a:gd name="connsiteX262" fmla="*/ 10363200 w 10847461"/>
              <a:gd name="connsiteY262" fmla="*/ 3439885 h 5771847"/>
              <a:gd name="connsiteX263" fmla="*/ 10334171 w 10847461"/>
              <a:gd name="connsiteY263" fmla="*/ 3541485 h 5771847"/>
              <a:gd name="connsiteX264" fmla="*/ 10319657 w 10847461"/>
              <a:gd name="connsiteY264" fmla="*/ 3686628 h 5771847"/>
              <a:gd name="connsiteX265" fmla="*/ 10290628 w 10847461"/>
              <a:gd name="connsiteY265" fmla="*/ 3802743 h 5771847"/>
              <a:gd name="connsiteX266" fmla="*/ 10247086 w 10847461"/>
              <a:gd name="connsiteY266" fmla="*/ 4049485 h 5771847"/>
              <a:gd name="connsiteX267" fmla="*/ 10232571 w 10847461"/>
              <a:gd name="connsiteY267" fmla="*/ 4296228 h 5771847"/>
              <a:gd name="connsiteX268" fmla="*/ 10218057 w 10847461"/>
              <a:gd name="connsiteY268" fmla="*/ 5094514 h 5771847"/>
              <a:gd name="connsiteX269" fmla="*/ 10189028 w 10847461"/>
              <a:gd name="connsiteY269" fmla="*/ 5486400 h 5771847"/>
              <a:gd name="connsiteX270" fmla="*/ 10145486 w 10847461"/>
              <a:gd name="connsiteY270" fmla="*/ 5631543 h 5771847"/>
              <a:gd name="connsiteX271" fmla="*/ 10058400 w 10847461"/>
              <a:gd name="connsiteY271" fmla="*/ 5675085 h 5771847"/>
              <a:gd name="connsiteX272" fmla="*/ 10087428 w 10847461"/>
              <a:gd name="connsiteY272" fmla="*/ 5762171 h 577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10847461" h="5771847">
                <a:moveTo>
                  <a:pt x="10087428" y="5762171"/>
                </a:moveTo>
                <a:cubicBezTo>
                  <a:pt x="10082590" y="5771847"/>
                  <a:pt x="10045799" y="5747224"/>
                  <a:pt x="10029371" y="5733143"/>
                </a:cubicBezTo>
                <a:cubicBezTo>
                  <a:pt x="10011004" y="5717400"/>
                  <a:pt x="10006342" y="5687906"/>
                  <a:pt x="9985828" y="5675085"/>
                </a:cubicBezTo>
                <a:cubicBezTo>
                  <a:pt x="9964908" y="5662010"/>
                  <a:pt x="9937447" y="5665409"/>
                  <a:pt x="9913257" y="5660571"/>
                </a:cubicBezTo>
                <a:cubicBezTo>
                  <a:pt x="9900102" y="5650705"/>
                  <a:pt x="9832885" y="5598614"/>
                  <a:pt x="9811657" y="5588000"/>
                </a:cubicBezTo>
                <a:cubicBezTo>
                  <a:pt x="9797973" y="5581158"/>
                  <a:pt x="9782176" y="5579512"/>
                  <a:pt x="9768114" y="5573485"/>
                </a:cubicBezTo>
                <a:cubicBezTo>
                  <a:pt x="9642579" y="5519684"/>
                  <a:pt x="9768621" y="5563978"/>
                  <a:pt x="9666514" y="5529943"/>
                </a:cubicBezTo>
                <a:cubicBezTo>
                  <a:pt x="9652000" y="5520267"/>
                  <a:pt x="9638573" y="5508715"/>
                  <a:pt x="9622971" y="5500914"/>
                </a:cubicBezTo>
                <a:cubicBezTo>
                  <a:pt x="9587744" y="5483300"/>
                  <a:pt x="9543284" y="5481820"/>
                  <a:pt x="9506857" y="5471885"/>
                </a:cubicBezTo>
                <a:cubicBezTo>
                  <a:pt x="9477336" y="5463834"/>
                  <a:pt x="9449776" y="5448858"/>
                  <a:pt x="9419771" y="5442857"/>
                </a:cubicBezTo>
                <a:cubicBezTo>
                  <a:pt x="9376811" y="5434265"/>
                  <a:pt x="9332736" y="5432702"/>
                  <a:pt x="9289143" y="5428343"/>
                </a:cubicBezTo>
                <a:cubicBezTo>
                  <a:pt x="9187590" y="5418188"/>
                  <a:pt x="9086204" y="5405680"/>
                  <a:pt x="8984343" y="5399314"/>
                </a:cubicBezTo>
                <a:cubicBezTo>
                  <a:pt x="8745039" y="5384358"/>
                  <a:pt x="8704600" y="5384358"/>
                  <a:pt x="8447314" y="5355771"/>
                </a:cubicBezTo>
                <a:cubicBezTo>
                  <a:pt x="8418065" y="5352521"/>
                  <a:pt x="8389477" y="5344507"/>
                  <a:pt x="8360228" y="5341257"/>
                </a:cubicBezTo>
                <a:cubicBezTo>
                  <a:pt x="8302326" y="5334824"/>
                  <a:pt x="8244076" y="5332017"/>
                  <a:pt x="8186057" y="5326743"/>
                </a:cubicBezTo>
                <a:lnTo>
                  <a:pt x="7881257" y="5297714"/>
                </a:lnTo>
                <a:lnTo>
                  <a:pt x="7329714" y="5312228"/>
                </a:lnTo>
                <a:lnTo>
                  <a:pt x="5181600" y="5238447"/>
                </a:lnTo>
                <a:cubicBezTo>
                  <a:pt x="5065486" y="5248123"/>
                  <a:pt x="4688344" y="5155901"/>
                  <a:pt x="4572000" y="5162247"/>
                </a:cubicBezTo>
                <a:cubicBezTo>
                  <a:pt x="4422164" y="5170420"/>
                  <a:pt x="4188659" y="5086047"/>
                  <a:pt x="4038600" y="5086047"/>
                </a:cubicBezTo>
                <a:lnTo>
                  <a:pt x="464457" y="5370285"/>
                </a:lnTo>
                <a:cubicBezTo>
                  <a:pt x="435428" y="5360609"/>
                  <a:pt x="406892" y="5349308"/>
                  <a:pt x="377371" y="5341257"/>
                </a:cubicBezTo>
                <a:cubicBezTo>
                  <a:pt x="225422" y="5299817"/>
                  <a:pt x="377102" y="5351336"/>
                  <a:pt x="246743" y="5312228"/>
                </a:cubicBezTo>
                <a:cubicBezTo>
                  <a:pt x="217435" y="5303435"/>
                  <a:pt x="188686" y="5292876"/>
                  <a:pt x="159657" y="5283200"/>
                </a:cubicBezTo>
                <a:lnTo>
                  <a:pt x="116114" y="5268685"/>
                </a:lnTo>
                <a:cubicBezTo>
                  <a:pt x="43237" y="5159370"/>
                  <a:pt x="141499" y="5285610"/>
                  <a:pt x="29028" y="5210628"/>
                </a:cubicBezTo>
                <a:cubicBezTo>
                  <a:pt x="14514" y="5200952"/>
                  <a:pt x="9676" y="5181599"/>
                  <a:pt x="0" y="5167085"/>
                </a:cubicBezTo>
                <a:cubicBezTo>
                  <a:pt x="4838" y="5147733"/>
                  <a:pt x="2053" y="5124605"/>
                  <a:pt x="14514" y="5109028"/>
                </a:cubicBezTo>
                <a:cubicBezTo>
                  <a:pt x="24071" y="5097081"/>
                  <a:pt x="44683" y="5101944"/>
                  <a:pt x="58057" y="5094514"/>
                </a:cubicBezTo>
                <a:cubicBezTo>
                  <a:pt x="88555" y="5077571"/>
                  <a:pt x="112045" y="5047490"/>
                  <a:pt x="145143" y="5036457"/>
                </a:cubicBezTo>
                <a:cubicBezTo>
                  <a:pt x="343344" y="4970389"/>
                  <a:pt x="140802" y="5042465"/>
                  <a:pt x="290286" y="4978400"/>
                </a:cubicBezTo>
                <a:cubicBezTo>
                  <a:pt x="328237" y="4962135"/>
                  <a:pt x="350951" y="4961651"/>
                  <a:pt x="391886" y="4949371"/>
                </a:cubicBezTo>
                <a:cubicBezTo>
                  <a:pt x="466421" y="4927011"/>
                  <a:pt x="482293" y="4919014"/>
                  <a:pt x="551543" y="4891314"/>
                </a:cubicBezTo>
                <a:lnTo>
                  <a:pt x="1973943" y="4905828"/>
                </a:lnTo>
                <a:cubicBezTo>
                  <a:pt x="2037024" y="4905828"/>
                  <a:pt x="2099979" y="4898684"/>
                  <a:pt x="2162628" y="4891314"/>
                </a:cubicBezTo>
                <a:cubicBezTo>
                  <a:pt x="2190801" y="4888000"/>
                  <a:pt x="2236065" y="4871673"/>
                  <a:pt x="2264228" y="4862285"/>
                </a:cubicBezTo>
                <a:cubicBezTo>
                  <a:pt x="2269066" y="4847771"/>
                  <a:pt x="2269186" y="4830690"/>
                  <a:pt x="2278743" y="4818743"/>
                </a:cubicBezTo>
                <a:cubicBezTo>
                  <a:pt x="2289640" y="4805122"/>
                  <a:pt x="2308885" y="4800882"/>
                  <a:pt x="2322286" y="4789714"/>
                </a:cubicBezTo>
                <a:cubicBezTo>
                  <a:pt x="2394767" y="4729313"/>
                  <a:pt x="2332849" y="4757164"/>
                  <a:pt x="2409371" y="4731657"/>
                </a:cubicBezTo>
                <a:cubicBezTo>
                  <a:pt x="2438400" y="4712305"/>
                  <a:pt x="2463359" y="4684633"/>
                  <a:pt x="2496457" y="4673600"/>
                </a:cubicBezTo>
                <a:cubicBezTo>
                  <a:pt x="2510971" y="4668762"/>
                  <a:pt x="2526316" y="4665927"/>
                  <a:pt x="2540000" y="4659085"/>
                </a:cubicBezTo>
                <a:cubicBezTo>
                  <a:pt x="2555602" y="4651284"/>
                  <a:pt x="2570142" y="4641224"/>
                  <a:pt x="2583543" y="4630057"/>
                </a:cubicBezTo>
                <a:cubicBezTo>
                  <a:pt x="2599312" y="4616916"/>
                  <a:pt x="2609143" y="4596483"/>
                  <a:pt x="2627086" y="4586514"/>
                </a:cubicBezTo>
                <a:cubicBezTo>
                  <a:pt x="2653834" y="4571654"/>
                  <a:pt x="2684486" y="4564906"/>
                  <a:pt x="2714171" y="4557485"/>
                </a:cubicBezTo>
                <a:lnTo>
                  <a:pt x="2830286" y="4528457"/>
                </a:lnTo>
                <a:cubicBezTo>
                  <a:pt x="2849638" y="4518781"/>
                  <a:pt x="2869557" y="4510163"/>
                  <a:pt x="2888343" y="4499428"/>
                </a:cubicBezTo>
                <a:cubicBezTo>
                  <a:pt x="2903489" y="4490773"/>
                  <a:pt x="2916284" y="4478201"/>
                  <a:pt x="2931886" y="4470400"/>
                </a:cubicBezTo>
                <a:cubicBezTo>
                  <a:pt x="2956283" y="4458201"/>
                  <a:pt x="3010223" y="4448350"/>
                  <a:pt x="3033486" y="4441371"/>
                </a:cubicBezTo>
                <a:cubicBezTo>
                  <a:pt x="3210200" y="4388358"/>
                  <a:pt x="3044792" y="4431289"/>
                  <a:pt x="3178628" y="4397828"/>
                </a:cubicBezTo>
                <a:cubicBezTo>
                  <a:pt x="3193142" y="4388152"/>
                  <a:pt x="3206569" y="4376601"/>
                  <a:pt x="3222171" y="4368800"/>
                </a:cubicBezTo>
                <a:cubicBezTo>
                  <a:pt x="3235855" y="4361958"/>
                  <a:pt x="3252340" y="4361715"/>
                  <a:pt x="3265714" y="4354285"/>
                </a:cubicBezTo>
                <a:cubicBezTo>
                  <a:pt x="3407098" y="4275738"/>
                  <a:pt x="3297398" y="4310078"/>
                  <a:pt x="3410857" y="4281714"/>
                </a:cubicBezTo>
                <a:cubicBezTo>
                  <a:pt x="3425371" y="4272038"/>
                  <a:pt x="3438798" y="4260486"/>
                  <a:pt x="3454400" y="4252685"/>
                </a:cubicBezTo>
                <a:cubicBezTo>
                  <a:pt x="3574592" y="4192589"/>
                  <a:pt x="3416689" y="4292339"/>
                  <a:pt x="3541486" y="4209143"/>
                </a:cubicBezTo>
                <a:cubicBezTo>
                  <a:pt x="3546324" y="4194629"/>
                  <a:pt x="3549158" y="4179284"/>
                  <a:pt x="3556000" y="4165600"/>
                </a:cubicBezTo>
                <a:cubicBezTo>
                  <a:pt x="3563801" y="4149998"/>
                  <a:pt x="3578903" y="4138390"/>
                  <a:pt x="3585028" y="4122057"/>
                </a:cubicBezTo>
                <a:cubicBezTo>
                  <a:pt x="3593690" y="4098958"/>
                  <a:pt x="3594705" y="4073676"/>
                  <a:pt x="3599543" y="4049485"/>
                </a:cubicBezTo>
                <a:cubicBezTo>
                  <a:pt x="3594705" y="3986590"/>
                  <a:pt x="3609046" y="3919129"/>
                  <a:pt x="3585028" y="3860800"/>
                </a:cubicBezTo>
                <a:cubicBezTo>
                  <a:pt x="3569149" y="3822236"/>
                  <a:pt x="3494232" y="3801506"/>
                  <a:pt x="3454400" y="3788228"/>
                </a:cubicBezTo>
                <a:cubicBezTo>
                  <a:pt x="3439886" y="3768876"/>
                  <a:pt x="3429441" y="3745657"/>
                  <a:pt x="3410857" y="3730171"/>
                </a:cubicBezTo>
                <a:cubicBezTo>
                  <a:pt x="3399104" y="3720377"/>
                  <a:pt x="3381376" y="3721684"/>
                  <a:pt x="3367314" y="3715657"/>
                </a:cubicBezTo>
                <a:cubicBezTo>
                  <a:pt x="3347427" y="3707134"/>
                  <a:pt x="3329346" y="3694664"/>
                  <a:pt x="3309257" y="3686628"/>
                </a:cubicBezTo>
                <a:cubicBezTo>
                  <a:pt x="3280847" y="3675264"/>
                  <a:pt x="3248409" y="3673343"/>
                  <a:pt x="3222171" y="3657600"/>
                </a:cubicBezTo>
                <a:cubicBezTo>
                  <a:pt x="3136481" y="3606185"/>
                  <a:pt x="3176363" y="3622978"/>
                  <a:pt x="3106057" y="3599543"/>
                </a:cubicBezTo>
                <a:cubicBezTo>
                  <a:pt x="3091543" y="3589867"/>
                  <a:pt x="3078548" y="3577386"/>
                  <a:pt x="3062514" y="3570514"/>
                </a:cubicBezTo>
                <a:cubicBezTo>
                  <a:pt x="3044179" y="3562656"/>
                  <a:pt x="3023930" y="3560327"/>
                  <a:pt x="3004457" y="3556000"/>
                </a:cubicBezTo>
                <a:cubicBezTo>
                  <a:pt x="2838608" y="3519144"/>
                  <a:pt x="3015428" y="3562370"/>
                  <a:pt x="2873828" y="3526971"/>
                </a:cubicBezTo>
                <a:cubicBezTo>
                  <a:pt x="2859314" y="3517295"/>
                  <a:pt x="2846319" y="3504814"/>
                  <a:pt x="2830286" y="3497943"/>
                </a:cubicBezTo>
                <a:cubicBezTo>
                  <a:pt x="2788432" y="3480005"/>
                  <a:pt x="2663123" y="3469811"/>
                  <a:pt x="2641600" y="3468914"/>
                </a:cubicBezTo>
                <a:cubicBezTo>
                  <a:pt x="2453016" y="3461056"/>
                  <a:pt x="2264229" y="3459238"/>
                  <a:pt x="2075543" y="3454400"/>
                </a:cubicBezTo>
                <a:lnTo>
                  <a:pt x="2002971" y="3439885"/>
                </a:lnTo>
                <a:cubicBezTo>
                  <a:pt x="1974017" y="3434621"/>
                  <a:pt x="1944614" y="3431755"/>
                  <a:pt x="1915886" y="3425371"/>
                </a:cubicBezTo>
                <a:cubicBezTo>
                  <a:pt x="1900951" y="3422052"/>
                  <a:pt x="1887278" y="3414176"/>
                  <a:pt x="1872343" y="3410857"/>
                </a:cubicBezTo>
                <a:cubicBezTo>
                  <a:pt x="1843615" y="3404473"/>
                  <a:pt x="1814286" y="3401181"/>
                  <a:pt x="1785257" y="3396343"/>
                </a:cubicBezTo>
                <a:cubicBezTo>
                  <a:pt x="1761067" y="3386667"/>
                  <a:pt x="1736494" y="3377896"/>
                  <a:pt x="1712686" y="3367314"/>
                </a:cubicBezTo>
                <a:cubicBezTo>
                  <a:pt x="1692914" y="3358526"/>
                  <a:pt x="1674887" y="3345882"/>
                  <a:pt x="1654628" y="3338285"/>
                </a:cubicBezTo>
                <a:cubicBezTo>
                  <a:pt x="1635950" y="3331281"/>
                  <a:pt x="1615923" y="3328609"/>
                  <a:pt x="1596571" y="3323771"/>
                </a:cubicBezTo>
                <a:cubicBezTo>
                  <a:pt x="1577219" y="3309257"/>
                  <a:pt x="1556881" y="3295971"/>
                  <a:pt x="1538514" y="3280228"/>
                </a:cubicBezTo>
                <a:cubicBezTo>
                  <a:pt x="1522929" y="3266870"/>
                  <a:pt x="1511674" y="3248616"/>
                  <a:pt x="1494971" y="3236685"/>
                </a:cubicBezTo>
                <a:cubicBezTo>
                  <a:pt x="1442970" y="3199542"/>
                  <a:pt x="1426067" y="3208574"/>
                  <a:pt x="1364343" y="3193143"/>
                </a:cubicBezTo>
                <a:cubicBezTo>
                  <a:pt x="1349500" y="3189432"/>
                  <a:pt x="1335125" y="3184000"/>
                  <a:pt x="1320800" y="3178628"/>
                </a:cubicBezTo>
                <a:cubicBezTo>
                  <a:pt x="1296405" y="3169480"/>
                  <a:pt x="1273836" y="3154401"/>
                  <a:pt x="1248228" y="3149600"/>
                </a:cubicBezTo>
                <a:cubicBezTo>
                  <a:pt x="1195705" y="3139752"/>
                  <a:pt x="1141683" y="3140986"/>
                  <a:pt x="1088571" y="3135085"/>
                </a:cubicBezTo>
                <a:cubicBezTo>
                  <a:pt x="1054570" y="3131307"/>
                  <a:pt x="1021012" y="3123975"/>
                  <a:pt x="986971" y="3120571"/>
                </a:cubicBezTo>
                <a:cubicBezTo>
                  <a:pt x="924203" y="3114294"/>
                  <a:pt x="861181" y="3110895"/>
                  <a:pt x="798286" y="3106057"/>
                </a:cubicBezTo>
                <a:cubicBezTo>
                  <a:pt x="646998" y="3055629"/>
                  <a:pt x="870288" y="3125728"/>
                  <a:pt x="464457" y="3077028"/>
                </a:cubicBezTo>
                <a:cubicBezTo>
                  <a:pt x="438589" y="3073924"/>
                  <a:pt x="416281" y="3057148"/>
                  <a:pt x="391886" y="3048000"/>
                </a:cubicBezTo>
                <a:cubicBezTo>
                  <a:pt x="377561" y="3042628"/>
                  <a:pt x="363054" y="3037688"/>
                  <a:pt x="348343" y="3033485"/>
                </a:cubicBezTo>
                <a:cubicBezTo>
                  <a:pt x="329163" y="3028005"/>
                  <a:pt x="309466" y="3024451"/>
                  <a:pt x="290286" y="3018971"/>
                </a:cubicBezTo>
                <a:cubicBezTo>
                  <a:pt x="275575" y="3014768"/>
                  <a:pt x="261651" y="3007897"/>
                  <a:pt x="246743" y="3004457"/>
                </a:cubicBezTo>
                <a:cubicBezTo>
                  <a:pt x="198667" y="2993363"/>
                  <a:pt x="101600" y="2975428"/>
                  <a:pt x="101600" y="2975428"/>
                </a:cubicBezTo>
                <a:cubicBezTo>
                  <a:pt x="116114" y="2970590"/>
                  <a:pt x="131459" y="2967756"/>
                  <a:pt x="145143" y="2960914"/>
                </a:cubicBezTo>
                <a:cubicBezTo>
                  <a:pt x="195295" y="2935838"/>
                  <a:pt x="177505" y="2926491"/>
                  <a:pt x="232228" y="2917371"/>
                </a:cubicBezTo>
                <a:cubicBezTo>
                  <a:pt x="275443" y="2910169"/>
                  <a:pt x="319314" y="2907695"/>
                  <a:pt x="362857" y="2902857"/>
                </a:cubicBezTo>
                <a:cubicBezTo>
                  <a:pt x="382209" y="2898019"/>
                  <a:pt x="401807" y="2894075"/>
                  <a:pt x="420914" y="2888343"/>
                </a:cubicBezTo>
                <a:cubicBezTo>
                  <a:pt x="450222" y="2879550"/>
                  <a:pt x="478971" y="2868990"/>
                  <a:pt x="508000" y="2859314"/>
                </a:cubicBezTo>
                <a:cubicBezTo>
                  <a:pt x="522514" y="2854476"/>
                  <a:pt x="536700" y="2848511"/>
                  <a:pt x="551543" y="2844800"/>
                </a:cubicBezTo>
                <a:cubicBezTo>
                  <a:pt x="597288" y="2833363"/>
                  <a:pt x="611502" y="2831386"/>
                  <a:pt x="653143" y="2815771"/>
                </a:cubicBezTo>
                <a:cubicBezTo>
                  <a:pt x="682530" y="2804751"/>
                  <a:pt x="785082" y="2760486"/>
                  <a:pt x="812800" y="2757714"/>
                </a:cubicBezTo>
                <a:lnTo>
                  <a:pt x="957943" y="2743200"/>
                </a:lnTo>
                <a:cubicBezTo>
                  <a:pt x="972457" y="2738362"/>
                  <a:pt x="987802" y="2735527"/>
                  <a:pt x="1001486" y="2728685"/>
                </a:cubicBezTo>
                <a:cubicBezTo>
                  <a:pt x="1017088" y="2720884"/>
                  <a:pt x="1028695" y="2705782"/>
                  <a:pt x="1045028" y="2699657"/>
                </a:cubicBezTo>
                <a:cubicBezTo>
                  <a:pt x="1068127" y="2690995"/>
                  <a:pt x="1093518" y="2690495"/>
                  <a:pt x="1117600" y="2685143"/>
                </a:cubicBezTo>
                <a:cubicBezTo>
                  <a:pt x="1137073" y="2680816"/>
                  <a:pt x="1155851" y="2673005"/>
                  <a:pt x="1175657" y="2670628"/>
                </a:cubicBezTo>
                <a:cubicBezTo>
                  <a:pt x="1276990" y="2658468"/>
                  <a:pt x="1379185" y="2654260"/>
                  <a:pt x="1480457" y="2641600"/>
                </a:cubicBezTo>
                <a:lnTo>
                  <a:pt x="1596571" y="2627085"/>
                </a:lnTo>
                <a:cubicBezTo>
                  <a:pt x="1611085" y="2622247"/>
                  <a:pt x="1625112" y="2615571"/>
                  <a:pt x="1640114" y="2612571"/>
                </a:cubicBezTo>
                <a:cubicBezTo>
                  <a:pt x="1824548" y="2575685"/>
                  <a:pt x="1831532" y="2582393"/>
                  <a:pt x="2032000" y="2569028"/>
                </a:cubicBezTo>
                <a:cubicBezTo>
                  <a:pt x="2051352" y="2564190"/>
                  <a:pt x="2070380" y="2557793"/>
                  <a:pt x="2090057" y="2554514"/>
                </a:cubicBezTo>
                <a:cubicBezTo>
                  <a:pt x="2204849" y="2535382"/>
                  <a:pt x="2255617" y="2539344"/>
                  <a:pt x="2380343" y="2525485"/>
                </a:cubicBezTo>
                <a:cubicBezTo>
                  <a:pt x="2514577" y="2510570"/>
                  <a:pt x="2419445" y="2513679"/>
                  <a:pt x="2540000" y="2496457"/>
                </a:cubicBezTo>
                <a:cubicBezTo>
                  <a:pt x="2583370" y="2490261"/>
                  <a:pt x="2627085" y="2486781"/>
                  <a:pt x="2670628" y="2481943"/>
                </a:cubicBezTo>
                <a:cubicBezTo>
                  <a:pt x="2935189" y="2423151"/>
                  <a:pt x="2693761" y="2468837"/>
                  <a:pt x="3135086" y="2438400"/>
                </a:cubicBezTo>
                <a:cubicBezTo>
                  <a:pt x="3164445" y="2436375"/>
                  <a:pt x="3193038" y="2428047"/>
                  <a:pt x="3222171" y="2423885"/>
                </a:cubicBezTo>
                <a:cubicBezTo>
                  <a:pt x="3260785" y="2418369"/>
                  <a:pt x="3299581" y="2414209"/>
                  <a:pt x="3338286" y="2409371"/>
                </a:cubicBezTo>
                <a:cubicBezTo>
                  <a:pt x="3396343" y="2394857"/>
                  <a:pt x="3455684" y="2384752"/>
                  <a:pt x="3512457" y="2365828"/>
                </a:cubicBezTo>
                <a:cubicBezTo>
                  <a:pt x="3541486" y="2356152"/>
                  <a:pt x="3568982" y="2338328"/>
                  <a:pt x="3599543" y="2336800"/>
                </a:cubicBezTo>
                <a:lnTo>
                  <a:pt x="4343400" y="2647647"/>
                </a:lnTo>
                <a:cubicBezTo>
                  <a:pt x="4353076" y="2633133"/>
                  <a:pt x="4414084" y="2435596"/>
                  <a:pt x="4419600" y="2419047"/>
                </a:cubicBezTo>
                <a:cubicBezTo>
                  <a:pt x="4443459" y="2347472"/>
                  <a:pt x="3942111" y="2165568"/>
                  <a:pt x="3889828" y="2104571"/>
                </a:cubicBezTo>
                <a:cubicBezTo>
                  <a:pt x="3879872" y="2092955"/>
                  <a:pt x="3861128" y="2093768"/>
                  <a:pt x="3846286" y="2090057"/>
                </a:cubicBezTo>
                <a:cubicBezTo>
                  <a:pt x="3822353" y="2084074"/>
                  <a:pt x="3797905" y="2080381"/>
                  <a:pt x="3773714" y="2075543"/>
                </a:cubicBezTo>
                <a:cubicBezTo>
                  <a:pt x="3749524" y="2065867"/>
                  <a:pt x="3725538" y="2055662"/>
                  <a:pt x="3701143" y="2046514"/>
                </a:cubicBezTo>
                <a:cubicBezTo>
                  <a:pt x="3686818" y="2041142"/>
                  <a:pt x="3671284" y="2038842"/>
                  <a:pt x="3657600" y="2032000"/>
                </a:cubicBezTo>
                <a:cubicBezTo>
                  <a:pt x="3641998" y="2024199"/>
                  <a:pt x="3628571" y="2012647"/>
                  <a:pt x="3614057" y="2002971"/>
                </a:cubicBezTo>
                <a:cubicBezTo>
                  <a:pt x="3609219" y="1988457"/>
                  <a:pt x="3609100" y="1971375"/>
                  <a:pt x="3599543" y="1959428"/>
                </a:cubicBezTo>
                <a:cubicBezTo>
                  <a:pt x="3573357" y="1926695"/>
                  <a:pt x="3534094" y="1926214"/>
                  <a:pt x="3497943" y="1915885"/>
                </a:cubicBezTo>
                <a:cubicBezTo>
                  <a:pt x="3483232" y="1911682"/>
                  <a:pt x="3468914" y="1906209"/>
                  <a:pt x="3454400" y="1901371"/>
                </a:cubicBezTo>
                <a:cubicBezTo>
                  <a:pt x="3313026" y="1759997"/>
                  <a:pt x="3530706" y="1966242"/>
                  <a:pt x="3338286" y="1828800"/>
                </a:cubicBezTo>
                <a:cubicBezTo>
                  <a:pt x="3234695" y="1754807"/>
                  <a:pt x="3388657" y="1810869"/>
                  <a:pt x="3265714" y="1756228"/>
                </a:cubicBezTo>
                <a:cubicBezTo>
                  <a:pt x="3237752" y="1743801"/>
                  <a:pt x="3178628" y="1727200"/>
                  <a:pt x="3178628" y="1727200"/>
                </a:cubicBezTo>
                <a:cubicBezTo>
                  <a:pt x="3164114" y="1712686"/>
                  <a:pt x="3153029" y="1693625"/>
                  <a:pt x="3135086" y="1683657"/>
                </a:cubicBezTo>
                <a:cubicBezTo>
                  <a:pt x="3108338" y="1668797"/>
                  <a:pt x="3076411" y="1665992"/>
                  <a:pt x="3048000" y="1654628"/>
                </a:cubicBezTo>
                <a:lnTo>
                  <a:pt x="2975428" y="1625600"/>
                </a:lnTo>
                <a:cubicBezTo>
                  <a:pt x="2894976" y="1545148"/>
                  <a:pt x="2949964" y="1580223"/>
                  <a:pt x="2859314" y="1553028"/>
                </a:cubicBezTo>
                <a:cubicBezTo>
                  <a:pt x="2830006" y="1544235"/>
                  <a:pt x="2801257" y="1533676"/>
                  <a:pt x="2772228" y="1524000"/>
                </a:cubicBezTo>
                <a:lnTo>
                  <a:pt x="2728686" y="1509485"/>
                </a:lnTo>
                <a:cubicBezTo>
                  <a:pt x="2692975" y="1473775"/>
                  <a:pt x="2671295" y="1444505"/>
                  <a:pt x="2627086" y="1422400"/>
                </a:cubicBezTo>
                <a:cubicBezTo>
                  <a:pt x="2613402" y="1415558"/>
                  <a:pt x="2597227" y="1414727"/>
                  <a:pt x="2583543" y="1407885"/>
                </a:cubicBezTo>
                <a:cubicBezTo>
                  <a:pt x="2558311" y="1395269"/>
                  <a:pt x="2536203" y="1376959"/>
                  <a:pt x="2510971" y="1364343"/>
                </a:cubicBezTo>
                <a:cubicBezTo>
                  <a:pt x="2348164" y="1282940"/>
                  <a:pt x="2620747" y="1441586"/>
                  <a:pt x="2409371" y="1320800"/>
                </a:cubicBezTo>
                <a:cubicBezTo>
                  <a:pt x="2232116" y="1219512"/>
                  <a:pt x="2322904" y="1253273"/>
                  <a:pt x="2220686" y="1219200"/>
                </a:cubicBezTo>
                <a:cubicBezTo>
                  <a:pt x="2207546" y="1209345"/>
                  <a:pt x="2140302" y="1157236"/>
                  <a:pt x="2119086" y="1146628"/>
                </a:cubicBezTo>
                <a:cubicBezTo>
                  <a:pt x="2105402" y="1139786"/>
                  <a:pt x="2090057" y="1136952"/>
                  <a:pt x="2075543" y="1132114"/>
                </a:cubicBezTo>
                <a:cubicBezTo>
                  <a:pt x="2061029" y="1122438"/>
                  <a:pt x="2047146" y="1111740"/>
                  <a:pt x="2032000" y="1103085"/>
                </a:cubicBezTo>
                <a:cubicBezTo>
                  <a:pt x="2013214" y="1092350"/>
                  <a:pt x="1990565" y="1087908"/>
                  <a:pt x="1973943" y="1074057"/>
                </a:cubicBezTo>
                <a:cubicBezTo>
                  <a:pt x="1960542" y="1062890"/>
                  <a:pt x="1959428" y="1040190"/>
                  <a:pt x="1944914" y="1030514"/>
                </a:cubicBezTo>
                <a:cubicBezTo>
                  <a:pt x="1928316" y="1019449"/>
                  <a:pt x="1905964" y="1021732"/>
                  <a:pt x="1886857" y="1016000"/>
                </a:cubicBezTo>
                <a:cubicBezTo>
                  <a:pt x="1857549" y="1007207"/>
                  <a:pt x="1828800" y="996647"/>
                  <a:pt x="1799771" y="986971"/>
                </a:cubicBezTo>
                <a:lnTo>
                  <a:pt x="1756228" y="972457"/>
                </a:lnTo>
                <a:cubicBezTo>
                  <a:pt x="1741714" y="967619"/>
                  <a:pt x="1727528" y="961654"/>
                  <a:pt x="1712686" y="957943"/>
                </a:cubicBezTo>
                <a:lnTo>
                  <a:pt x="1654628" y="943428"/>
                </a:lnTo>
                <a:cubicBezTo>
                  <a:pt x="1640114" y="928914"/>
                  <a:pt x="1629029" y="909853"/>
                  <a:pt x="1611086" y="899885"/>
                </a:cubicBezTo>
                <a:cubicBezTo>
                  <a:pt x="1584338" y="885025"/>
                  <a:pt x="1553029" y="880533"/>
                  <a:pt x="1524000" y="870857"/>
                </a:cubicBezTo>
                <a:lnTo>
                  <a:pt x="1436914" y="841828"/>
                </a:lnTo>
                <a:cubicBezTo>
                  <a:pt x="1412724" y="832152"/>
                  <a:pt x="1387215" y="825276"/>
                  <a:pt x="1364343" y="812800"/>
                </a:cubicBezTo>
                <a:cubicBezTo>
                  <a:pt x="1333715" y="796094"/>
                  <a:pt x="1310355" y="765776"/>
                  <a:pt x="1277257" y="754743"/>
                </a:cubicBezTo>
                <a:cubicBezTo>
                  <a:pt x="1208997" y="731989"/>
                  <a:pt x="1247919" y="745910"/>
                  <a:pt x="1161143" y="711200"/>
                </a:cubicBezTo>
                <a:cubicBezTo>
                  <a:pt x="1063377" y="613434"/>
                  <a:pt x="1176500" y="711622"/>
                  <a:pt x="1059543" y="653143"/>
                </a:cubicBezTo>
                <a:cubicBezTo>
                  <a:pt x="1028338" y="637540"/>
                  <a:pt x="1003662" y="610687"/>
                  <a:pt x="972457" y="595085"/>
                </a:cubicBezTo>
                <a:lnTo>
                  <a:pt x="914400" y="566057"/>
                </a:lnTo>
                <a:cubicBezTo>
                  <a:pt x="899886" y="551543"/>
                  <a:pt x="887060" y="535116"/>
                  <a:pt x="870857" y="522514"/>
                </a:cubicBezTo>
                <a:cubicBezTo>
                  <a:pt x="843318" y="501095"/>
                  <a:pt x="783771" y="464457"/>
                  <a:pt x="783771" y="464457"/>
                </a:cubicBezTo>
                <a:cubicBezTo>
                  <a:pt x="731195" y="385591"/>
                  <a:pt x="785798" y="445260"/>
                  <a:pt x="682171" y="406400"/>
                </a:cubicBezTo>
                <a:cubicBezTo>
                  <a:pt x="665838" y="400275"/>
                  <a:pt x="654662" y="384243"/>
                  <a:pt x="638628" y="377371"/>
                </a:cubicBezTo>
                <a:cubicBezTo>
                  <a:pt x="620293" y="369513"/>
                  <a:pt x="599923" y="367695"/>
                  <a:pt x="580571" y="362857"/>
                </a:cubicBezTo>
                <a:cubicBezTo>
                  <a:pt x="570895" y="348343"/>
                  <a:pt x="565164" y="330211"/>
                  <a:pt x="551543" y="319314"/>
                </a:cubicBezTo>
                <a:cubicBezTo>
                  <a:pt x="539596" y="309757"/>
                  <a:pt x="522062" y="310827"/>
                  <a:pt x="508000" y="304800"/>
                </a:cubicBezTo>
                <a:cubicBezTo>
                  <a:pt x="488113" y="296277"/>
                  <a:pt x="469295" y="285447"/>
                  <a:pt x="449943" y="275771"/>
                </a:cubicBezTo>
                <a:cubicBezTo>
                  <a:pt x="450715" y="272684"/>
                  <a:pt x="471535" y="183095"/>
                  <a:pt x="478971" y="174171"/>
                </a:cubicBezTo>
                <a:cubicBezTo>
                  <a:pt x="494457" y="155587"/>
                  <a:pt x="517210" y="144500"/>
                  <a:pt x="537028" y="130628"/>
                </a:cubicBezTo>
                <a:cubicBezTo>
                  <a:pt x="627769" y="67109"/>
                  <a:pt x="594996" y="82277"/>
                  <a:pt x="667657" y="58057"/>
                </a:cubicBezTo>
                <a:cubicBezTo>
                  <a:pt x="682171" y="48381"/>
                  <a:pt x="695259" y="36113"/>
                  <a:pt x="711200" y="29028"/>
                </a:cubicBezTo>
                <a:cubicBezTo>
                  <a:pt x="739162" y="16601"/>
                  <a:pt x="798286" y="0"/>
                  <a:pt x="798286" y="0"/>
                </a:cubicBezTo>
                <a:cubicBezTo>
                  <a:pt x="895048" y="4838"/>
                  <a:pt x="992327" y="3409"/>
                  <a:pt x="1088571" y="14514"/>
                </a:cubicBezTo>
                <a:cubicBezTo>
                  <a:pt x="1212101" y="28768"/>
                  <a:pt x="1138855" y="38138"/>
                  <a:pt x="1219200" y="72571"/>
                </a:cubicBezTo>
                <a:cubicBezTo>
                  <a:pt x="1237535" y="80429"/>
                  <a:pt x="1258077" y="81605"/>
                  <a:pt x="1277257" y="87085"/>
                </a:cubicBezTo>
                <a:cubicBezTo>
                  <a:pt x="1291968" y="91288"/>
                  <a:pt x="1306089" y="97397"/>
                  <a:pt x="1320800" y="101600"/>
                </a:cubicBezTo>
                <a:cubicBezTo>
                  <a:pt x="1342501" y="107800"/>
                  <a:pt x="1399201" y="119028"/>
                  <a:pt x="1422400" y="130628"/>
                </a:cubicBezTo>
                <a:cubicBezTo>
                  <a:pt x="1447632" y="143244"/>
                  <a:pt x="1469289" y="162497"/>
                  <a:pt x="1494971" y="174171"/>
                </a:cubicBezTo>
                <a:cubicBezTo>
                  <a:pt x="1522827" y="186833"/>
                  <a:pt x="1553028" y="193524"/>
                  <a:pt x="1582057" y="203200"/>
                </a:cubicBezTo>
                <a:cubicBezTo>
                  <a:pt x="1686462" y="238002"/>
                  <a:pt x="1556078" y="195776"/>
                  <a:pt x="1683657" y="232228"/>
                </a:cubicBezTo>
                <a:cubicBezTo>
                  <a:pt x="1698368" y="236431"/>
                  <a:pt x="1712686" y="241905"/>
                  <a:pt x="1727200" y="246743"/>
                </a:cubicBezTo>
                <a:cubicBezTo>
                  <a:pt x="1736876" y="261257"/>
                  <a:pt x="1742607" y="279388"/>
                  <a:pt x="1756228" y="290285"/>
                </a:cubicBezTo>
                <a:cubicBezTo>
                  <a:pt x="1765986" y="298091"/>
                  <a:pt x="1853652" y="318061"/>
                  <a:pt x="1857828" y="319314"/>
                </a:cubicBezTo>
                <a:cubicBezTo>
                  <a:pt x="1887136" y="328107"/>
                  <a:pt x="1915229" y="340922"/>
                  <a:pt x="1944914" y="348343"/>
                </a:cubicBezTo>
                <a:cubicBezTo>
                  <a:pt x="2017814" y="366568"/>
                  <a:pt x="1984047" y="356549"/>
                  <a:pt x="2046514" y="377371"/>
                </a:cubicBezTo>
                <a:cubicBezTo>
                  <a:pt x="2061028" y="391885"/>
                  <a:pt x="2070899" y="413545"/>
                  <a:pt x="2090057" y="420914"/>
                </a:cubicBezTo>
                <a:cubicBezTo>
                  <a:pt x="2136107" y="438626"/>
                  <a:pt x="2187334" y="437977"/>
                  <a:pt x="2235200" y="449943"/>
                </a:cubicBezTo>
                <a:cubicBezTo>
                  <a:pt x="2326446" y="472754"/>
                  <a:pt x="2273510" y="461636"/>
                  <a:pt x="2394857" y="478971"/>
                </a:cubicBezTo>
                <a:lnTo>
                  <a:pt x="2612571" y="551543"/>
                </a:lnTo>
                <a:lnTo>
                  <a:pt x="2656114" y="566057"/>
                </a:lnTo>
                <a:cubicBezTo>
                  <a:pt x="2670628" y="570895"/>
                  <a:pt x="2684566" y="578056"/>
                  <a:pt x="2699657" y="580571"/>
                </a:cubicBezTo>
                <a:lnTo>
                  <a:pt x="2786743" y="595085"/>
                </a:lnTo>
                <a:cubicBezTo>
                  <a:pt x="2810933" y="604761"/>
                  <a:pt x="2836539" y="611461"/>
                  <a:pt x="2859314" y="624114"/>
                </a:cubicBezTo>
                <a:cubicBezTo>
                  <a:pt x="2922296" y="659104"/>
                  <a:pt x="2906811" y="676100"/>
                  <a:pt x="2975428" y="696685"/>
                </a:cubicBezTo>
                <a:cubicBezTo>
                  <a:pt x="3003616" y="705141"/>
                  <a:pt x="3033485" y="706362"/>
                  <a:pt x="3062514" y="711200"/>
                </a:cubicBezTo>
                <a:cubicBezTo>
                  <a:pt x="3072190" y="725714"/>
                  <a:pt x="3076397" y="746088"/>
                  <a:pt x="3091543" y="754743"/>
                </a:cubicBezTo>
                <a:cubicBezTo>
                  <a:pt x="3112962" y="766982"/>
                  <a:pt x="3140076" y="763710"/>
                  <a:pt x="3164114" y="769257"/>
                </a:cubicBezTo>
                <a:cubicBezTo>
                  <a:pt x="3202988" y="778228"/>
                  <a:pt x="3242380" y="785668"/>
                  <a:pt x="3280228" y="798285"/>
                </a:cubicBezTo>
                <a:cubicBezTo>
                  <a:pt x="3342695" y="819108"/>
                  <a:pt x="3308928" y="809089"/>
                  <a:pt x="3381828" y="827314"/>
                </a:cubicBezTo>
                <a:cubicBezTo>
                  <a:pt x="3396342" y="836990"/>
                  <a:pt x="3409430" y="849258"/>
                  <a:pt x="3425371" y="856343"/>
                </a:cubicBezTo>
                <a:cubicBezTo>
                  <a:pt x="3453333" y="868770"/>
                  <a:pt x="3483428" y="875695"/>
                  <a:pt x="3512457" y="885371"/>
                </a:cubicBezTo>
                <a:cubicBezTo>
                  <a:pt x="3616858" y="920171"/>
                  <a:pt x="3486482" y="877950"/>
                  <a:pt x="3614057" y="914400"/>
                </a:cubicBezTo>
                <a:cubicBezTo>
                  <a:pt x="3628768" y="918603"/>
                  <a:pt x="3642757" y="925203"/>
                  <a:pt x="3657600" y="928914"/>
                </a:cubicBezTo>
                <a:cubicBezTo>
                  <a:pt x="3681533" y="934897"/>
                  <a:pt x="3706451" y="936651"/>
                  <a:pt x="3730171" y="943428"/>
                </a:cubicBezTo>
                <a:cubicBezTo>
                  <a:pt x="3774303" y="956037"/>
                  <a:pt x="3815793" y="977970"/>
                  <a:pt x="3860800" y="986971"/>
                </a:cubicBezTo>
                <a:cubicBezTo>
                  <a:pt x="4540640" y="1122937"/>
                  <a:pt x="3908702" y="1001292"/>
                  <a:pt x="5791200" y="1016000"/>
                </a:cubicBezTo>
                <a:lnTo>
                  <a:pt x="6386286" y="1030514"/>
                </a:lnTo>
                <a:cubicBezTo>
                  <a:pt x="7387347" y="1050943"/>
                  <a:pt x="6910897" y="1029095"/>
                  <a:pt x="7489371" y="1059543"/>
                </a:cubicBezTo>
                <a:cubicBezTo>
                  <a:pt x="7657120" y="1080511"/>
                  <a:pt x="7616917" y="1082785"/>
                  <a:pt x="7837714" y="1059543"/>
                </a:cubicBezTo>
                <a:cubicBezTo>
                  <a:pt x="7852929" y="1057941"/>
                  <a:pt x="7866322" y="1048347"/>
                  <a:pt x="7881257" y="1045028"/>
                </a:cubicBezTo>
                <a:cubicBezTo>
                  <a:pt x="7909985" y="1038644"/>
                  <a:pt x="7939615" y="1036898"/>
                  <a:pt x="7968343" y="1030514"/>
                </a:cubicBezTo>
                <a:cubicBezTo>
                  <a:pt x="7983278" y="1027195"/>
                  <a:pt x="7996951" y="1019319"/>
                  <a:pt x="8011886" y="1016000"/>
                </a:cubicBezTo>
                <a:cubicBezTo>
                  <a:pt x="8040614" y="1009616"/>
                  <a:pt x="8070017" y="1006749"/>
                  <a:pt x="8098971" y="1001485"/>
                </a:cubicBezTo>
                <a:cubicBezTo>
                  <a:pt x="8123243" y="997072"/>
                  <a:pt x="8147352" y="991809"/>
                  <a:pt x="8171543" y="986971"/>
                </a:cubicBezTo>
                <a:cubicBezTo>
                  <a:pt x="8186057" y="977295"/>
                  <a:pt x="8198753" y="964068"/>
                  <a:pt x="8215086" y="957943"/>
                </a:cubicBezTo>
                <a:cubicBezTo>
                  <a:pt x="8274029" y="935839"/>
                  <a:pt x="8483854" y="929414"/>
                  <a:pt x="8490857" y="928914"/>
                </a:cubicBezTo>
                <a:lnTo>
                  <a:pt x="9216571" y="957943"/>
                </a:lnTo>
                <a:cubicBezTo>
                  <a:pt x="9231846" y="958808"/>
                  <a:pt x="9245271" y="968746"/>
                  <a:pt x="9260114" y="972457"/>
                </a:cubicBezTo>
                <a:cubicBezTo>
                  <a:pt x="9284047" y="978440"/>
                  <a:pt x="9308753" y="980988"/>
                  <a:pt x="9332686" y="986971"/>
                </a:cubicBezTo>
                <a:cubicBezTo>
                  <a:pt x="9347528" y="990682"/>
                  <a:pt x="9361518" y="997282"/>
                  <a:pt x="9376228" y="1001485"/>
                </a:cubicBezTo>
                <a:cubicBezTo>
                  <a:pt x="9503802" y="1037935"/>
                  <a:pt x="9373430" y="995715"/>
                  <a:pt x="9477828" y="1030514"/>
                </a:cubicBezTo>
                <a:cubicBezTo>
                  <a:pt x="9561505" y="1086299"/>
                  <a:pt x="9480787" y="1038003"/>
                  <a:pt x="9564914" y="1074057"/>
                </a:cubicBezTo>
                <a:cubicBezTo>
                  <a:pt x="9584801" y="1082580"/>
                  <a:pt x="9604185" y="1092350"/>
                  <a:pt x="9622971" y="1103085"/>
                </a:cubicBezTo>
                <a:cubicBezTo>
                  <a:pt x="9638117" y="1111740"/>
                  <a:pt x="9650480" y="1125242"/>
                  <a:pt x="9666514" y="1132114"/>
                </a:cubicBezTo>
                <a:cubicBezTo>
                  <a:pt x="9684849" y="1139972"/>
                  <a:pt x="9705219" y="1141790"/>
                  <a:pt x="9724571" y="1146628"/>
                </a:cubicBezTo>
                <a:cubicBezTo>
                  <a:pt x="9739085" y="1156304"/>
                  <a:pt x="9752512" y="1167856"/>
                  <a:pt x="9768114" y="1175657"/>
                </a:cubicBezTo>
                <a:cubicBezTo>
                  <a:pt x="9781798" y="1182499"/>
                  <a:pt x="9797595" y="1184144"/>
                  <a:pt x="9811657" y="1190171"/>
                </a:cubicBezTo>
                <a:cubicBezTo>
                  <a:pt x="9831544" y="1198694"/>
                  <a:pt x="9850928" y="1208465"/>
                  <a:pt x="9869714" y="1219200"/>
                </a:cubicBezTo>
                <a:cubicBezTo>
                  <a:pt x="9884860" y="1227855"/>
                  <a:pt x="9897655" y="1240427"/>
                  <a:pt x="9913257" y="1248228"/>
                </a:cubicBezTo>
                <a:cubicBezTo>
                  <a:pt x="9926941" y="1255070"/>
                  <a:pt x="9943426" y="1255313"/>
                  <a:pt x="9956800" y="1262743"/>
                </a:cubicBezTo>
                <a:cubicBezTo>
                  <a:pt x="9987298" y="1279686"/>
                  <a:pt x="10014857" y="1301448"/>
                  <a:pt x="10043886" y="1320800"/>
                </a:cubicBezTo>
                <a:cubicBezTo>
                  <a:pt x="10058400" y="1330476"/>
                  <a:pt x="10070505" y="1345597"/>
                  <a:pt x="10087428" y="1349828"/>
                </a:cubicBezTo>
                <a:lnTo>
                  <a:pt x="10145486" y="1364343"/>
                </a:lnTo>
                <a:cubicBezTo>
                  <a:pt x="10160000" y="1374019"/>
                  <a:pt x="10172695" y="1387246"/>
                  <a:pt x="10189028" y="1393371"/>
                </a:cubicBezTo>
                <a:cubicBezTo>
                  <a:pt x="10212127" y="1402033"/>
                  <a:pt x="10237562" y="1402338"/>
                  <a:pt x="10261600" y="1407885"/>
                </a:cubicBezTo>
                <a:cubicBezTo>
                  <a:pt x="10300474" y="1416856"/>
                  <a:pt x="10339865" y="1424298"/>
                  <a:pt x="10377714" y="1436914"/>
                </a:cubicBezTo>
                <a:lnTo>
                  <a:pt x="10464800" y="1465943"/>
                </a:lnTo>
                <a:cubicBezTo>
                  <a:pt x="10479314" y="1480457"/>
                  <a:pt x="10492574" y="1496345"/>
                  <a:pt x="10508343" y="1509485"/>
                </a:cubicBezTo>
                <a:cubicBezTo>
                  <a:pt x="10546920" y="1541632"/>
                  <a:pt x="10564772" y="1541731"/>
                  <a:pt x="10609943" y="1567543"/>
                </a:cubicBezTo>
                <a:cubicBezTo>
                  <a:pt x="10625089" y="1576198"/>
                  <a:pt x="10638972" y="1586895"/>
                  <a:pt x="10653486" y="1596571"/>
                </a:cubicBezTo>
                <a:cubicBezTo>
                  <a:pt x="10663162" y="1611085"/>
                  <a:pt x="10674713" y="1624512"/>
                  <a:pt x="10682514" y="1640114"/>
                </a:cubicBezTo>
                <a:cubicBezTo>
                  <a:pt x="10706123" y="1687333"/>
                  <a:pt x="10684461" y="1685604"/>
                  <a:pt x="10726057" y="1727200"/>
                </a:cubicBezTo>
                <a:cubicBezTo>
                  <a:pt x="10738392" y="1739535"/>
                  <a:pt x="10756199" y="1745061"/>
                  <a:pt x="10769600" y="1756228"/>
                </a:cubicBezTo>
                <a:cubicBezTo>
                  <a:pt x="10785369" y="1769369"/>
                  <a:pt x="10798629" y="1785257"/>
                  <a:pt x="10813143" y="1799771"/>
                </a:cubicBezTo>
                <a:cubicBezTo>
                  <a:pt x="10822819" y="1823962"/>
                  <a:pt x="10839579" y="1846418"/>
                  <a:pt x="10842171" y="1872343"/>
                </a:cubicBezTo>
                <a:cubicBezTo>
                  <a:pt x="10847461" y="1925247"/>
                  <a:pt x="10817598" y="1958707"/>
                  <a:pt x="10798628" y="2002971"/>
                </a:cubicBezTo>
                <a:cubicBezTo>
                  <a:pt x="10766043" y="2079002"/>
                  <a:pt x="10803674" y="2016864"/>
                  <a:pt x="10769600" y="2119085"/>
                </a:cubicBezTo>
                <a:cubicBezTo>
                  <a:pt x="10757948" y="2154040"/>
                  <a:pt x="10740571" y="2186818"/>
                  <a:pt x="10726057" y="2220685"/>
                </a:cubicBezTo>
                <a:cubicBezTo>
                  <a:pt x="10721219" y="2244876"/>
                  <a:pt x="10722576" y="2271192"/>
                  <a:pt x="10711543" y="2293257"/>
                </a:cubicBezTo>
                <a:cubicBezTo>
                  <a:pt x="10702363" y="2311616"/>
                  <a:pt x="10679931" y="2320097"/>
                  <a:pt x="10668000" y="2336800"/>
                </a:cubicBezTo>
                <a:cubicBezTo>
                  <a:pt x="10655424" y="2354406"/>
                  <a:pt x="10648647" y="2375505"/>
                  <a:pt x="10638971" y="2394857"/>
                </a:cubicBezTo>
                <a:cubicBezTo>
                  <a:pt x="10622928" y="2475073"/>
                  <a:pt x="10605679" y="2567304"/>
                  <a:pt x="10580914" y="2641600"/>
                </a:cubicBezTo>
                <a:cubicBezTo>
                  <a:pt x="10576076" y="2656114"/>
                  <a:pt x="10570111" y="2670300"/>
                  <a:pt x="10566400" y="2685143"/>
                </a:cubicBezTo>
                <a:cubicBezTo>
                  <a:pt x="10538265" y="2797686"/>
                  <a:pt x="10571144" y="2719199"/>
                  <a:pt x="10522857" y="2815771"/>
                </a:cubicBezTo>
                <a:cubicBezTo>
                  <a:pt x="10518019" y="2844800"/>
                  <a:pt x="10514727" y="2874129"/>
                  <a:pt x="10508343" y="2902857"/>
                </a:cubicBezTo>
                <a:cubicBezTo>
                  <a:pt x="10505024" y="2917792"/>
                  <a:pt x="10499200" y="2932075"/>
                  <a:pt x="10493828" y="2946400"/>
                </a:cubicBezTo>
                <a:cubicBezTo>
                  <a:pt x="10483837" y="2973042"/>
                  <a:pt x="10458523" y="3029566"/>
                  <a:pt x="10450286" y="3062514"/>
                </a:cubicBezTo>
                <a:cubicBezTo>
                  <a:pt x="10422149" y="3175058"/>
                  <a:pt x="10455028" y="3096569"/>
                  <a:pt x="10406743" y="3193143"/>
                </a:cubicBezTo>
                <a:cubicBezTo>
                  <a:pt x="10401905" y="3217333"/>
                  <a:pt x="10395717" y="3241292"/>
                  <a:pt x="10392228" y="3265714"/>
                </a:cubicBezTo>
                <a:cubicBezTo>
                  <a:pt x="10386032" y="3309085"/>
                  <a:pt x="10384916" y="3353128"/>
                  <a:pt x="10377714" y="3396343"/>
                </a:cubicBezTo>
                <a:cubicBezTo>
                  <a:pt x="10375199" y="3411434"/>
                  <a:pt x="10367596" y="3425231"/>
                  <a:pt x="10363200" y="3439885"/>
                </a:cubicBezTo>
                <a:cubicBezTo>
                  <a:pt x="10353079" y="3473621"/>
                  <a:pt x="10343847" y="3507618"/>
                  <a:pt x="10334171" y="3541485"/>
                </a:cubicBezTo>
                <a:cubicBezTo>
                  <a:pt x="10329333" y="3589866"/>
                  <a:pt x="10326083" y="3638432"/>
                  <a:pt x="10319657" y="3686628"/>
                </a:cubicBezTo>
                <a:cubicBezTo>
                  <a:pt x="10290869" y="3902546"/>
                  <a:pt x="10319936" y="3656201"/>
                  <a:pt x="10290628" y="3802743"/>
                </a:cubicBezTo>
                <a:cubicBezTo>
                  <a:pt x="10274249" y="3884639"/>
                  <a:pt x="10247086" y="4049485"/>
                  <a:pt x="10247086" y="4049485"/>
                </a:cubicBezTo>
                <a:cubicBezTo>
                  <a:pt x="10242248" y="4131733"/>
                  <a:pt x="10234859" y="4213870"/>
                  <a:pt x="10232571" y="4296228"/>
                </a:cubicBezTo>
                <a:cubicBezTo>
                  <a:pt x="10225181" y="4562265"/>
                  <a:pt x="10227787" y="4828553"/>
                  <a:pt x="10218057" y="5094514"/>
                </a:cubicBezTo>
                <a:cubicBezTo>
                  <a:pt x="10213268" y="5225413"/>
                  <a:pt x="10200541" y="5355920"/>
                  <a:pt x="10189028" y="5486400"/>
                </a:cubicBezTo>
                <a:cubicBezTo>
                  <a:pt x="10185289" y="5528771"/>
                  <a:pt x="10186738" y="5598541"/>
                  <a:pt x="10145486" y="5631543"/>
                </a:cubicBezTo>
                <a:cubicBezTo>
                  <a:pt x="10126277" y="5646910"/>
                  <a:pt x="10068059" y="5642887"/>
                  <a:pt x="10058400" y="5675085"/>
                </a:cubicBezTo>
                <a:cubicBezTo>
                  <a:pt x="10047278" y="5712158"/>
                  <a:pt x="10092266" y="5752495"/>
                  <a:pt x="10087428" y="5762171"/>
                </a:cubicBez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3164114" y="1103086"/>
            <a:ext cx="6423733" cy="3991874"/>
          </a:xfrm>
          <a:custGeom>
            <a:avLst/>
            <a:gdLst>
              <a:gd name="connsiteX0" fmla="*/ 6023429 w 6423733"/>
              <a:gd name="connsiteY0" fmla="*/ 3933371 h 3991874"/>
              <a:gd name="connsiteX1" fmla="*/ 5878286 w 6423733"/>
              <a:gd name="connsiteY1" fmla="*/ 3918857 h 3991874"/>
              <a:gd name="connsiteX2" fmla="*/ 5820229 w 6423733"/>
              <a:gd name="connsiteY2" fmla="*/ 3889828 h 3991874"/>
              <a:gd name="connsiteX3" fmla="*/ 5689600 w 6423733"/>
              <a:gd name="connsiteY3" fmla="*/ 3875314 h 3991874"/>
              <a:gd name="connsiteX4" fmla="*/ 5588000 w 6423733"/>
              <a:gd name="connsiteY4" fmla="*/ 3831771 h 3991874"/>
              <a:gd name="connsiteX5" fmla="*/ 5471886 w 6423733"/>
              <a:gd name="connsiteY5" fmla="*/ 3802743 h 3991874"/>
              <a:gd name="connsiteX6" fmla="*/ 5428343 w 6423733"/>
              <a:gd name="connsiteY6" fmla="*/ 3773714 h 3991874"/>
              <a:gd name="connsiteX7" fmla="*/ 5297715 w 6423733"/>
              <a:gd name="connsiteY7" fmla="*/ 3744685 h 3991874"/>
              <a:gd name="connsiteX8" fmla="*/ 5225143 w 6423733"/>
              <a:gd name="connsiteY8" fmla="*/ 3701143 h 3991874"/>
              <a:gd name="connsiteX9" fmla="*/ 5094515 w 6423733"/>
              <a:gd name="connsiteY9" fmla="*/ 3672114 h 3991874"/>
              <a:gd name="connsiteX10" fmla="*/ 5036457 w 6423733"/>
              <a:gd name="connsiteY10" fmla="*/ 3657600 h 3991874"/>
              <a:gd name="connsiteX11" fmla="*/ 4992915 w 6423733"/>
              <a:gd name="connsiteY11" fmla="*/ 3643085 h 3991874"/>
              <a:gd name="connsiteX12" fmla="*/ 4876800 w 6423733"/>
              <a:gd name="connsiteY12" fmla="*/ 3614057 h 3991874"/>
              <a:gd name="connsiteX13" fmla="*/ 4746172 w 6423733"/>
              <a:gd name="connsiteY13" fmla="*/ 3556000 h 3991874"/>
              <a:gd name="connsiteX14" fmla="*/ 4673600 w 6423733"/>
              <a:gd name="connsiteY14" fmla="*/ 3526971 h 3991874"/>
              <a:gd name="connsiteX15" fmla="*/ 4572000 w 6423733"/>
              <a:gd name="connsiteY15" fmla="*/ 3497943 h 3991874"/>
              <a:gd name="connsiteX16" fmla="*/ 4528457 w 6423733"/>
              <a:gd name="connsiteY16" fmla="*/ 3454400 h 3991874"/>
              <a:gd name="connsiteX17" fmla="*/ 4470400 w 6423733"/>
              <a:gd name="connsiteY17" fmla="*/ 3439885 h 3991874"/>
              <a:gd name="connsiteX18" fmla="*/ 4426857 w 6423733"/>
              <a:gd name="connsiteY18" fmla="*/ 3425371 h 3991874"/>
              <a:gd name="connsiteX19" fmla="*/ 4368800 w 6423733"/>
              <a:gd name="connsiteY19" fmla="*/ 3410857 h 3991874"/>
              <a:gd name="connsiteX20" fmla="*/ 4223657 w 6423733"/>
              <a:gd name="connsiteY20" fmla="*/ 3352800 h 3991874"/>
              <a:gd name="connsiteX21" fmla="*/ 4078515 w 6423733"/>
              <a:gd name="connsiteY21" fmla="*/ 3323771 h 3991874"/>
              <a:gd name="connsiteX22" fmla="*/ 3846286 w 6423733"/>
              <a:gd name="connsiteY22" fmla="*/ 3265714 h 3991874"/>
              <a:gd name="connsiteX23" fmla="*/ 3556000 w 6423733"/>
              <a:gd name="connsiteY23" fmla="*/ 3251200 h 3991874"/>
              <a:gd name="connsiteX24" fmla="*/ 2452915 w 6423733"/>
              <a:gd name="connsiteY24" fmla="*/ 3280228 h 3991874"/>
              <a:gd name="connsiteX25" fmla="*/ 1828800 w 6423733"/>
              <a:gd name="connsiteY25" fmla="*/ 3294743 h 3991874"/>
              <a:gd name="connsiteX26" fmla="*/ 1669143 w 6423733"/>
              <a:gd name="connsiteY26" fmla="*/ 3338285 h 3991874"/>
              <a:gd name="connsiteX27" fmla="*/ 1625600 w 6423733"/>
              <a:gd name="connsiteY27" fmla="*/ 3352800 h 3991874"/>
              <a:gd name="connsiteX28" fmla="*/ 1538515 w 6423733"/>
              <a:gd name="connsiteY28" fmla="*/ 3367314 h 3991874"/>
              <a:gd name="connsiteX29" fmla="*/ 1494972 w 6423733"/>
              <a:gd name="connsiteY29" fmla="*/ 3381828 h 3991874"/>
              <a:gd name="connsiteX30" fmla="*/ 1422400 w 6423733"/>
              <a:gd name="connsiteY30" fmla="*/ 3396343 h 3991874"/>
              <a:gd name="connsiteX31" fmla="*/ 1378857 w 6423733"/>
              <a:gd name="connsiteY31" fmla="*/ 3425371 h 3991874"/>
              <a:gd name="connsiteX32" fmla="*/ 1233715 w 6423733"/>
              <a:gd name="connsiteY32" fmla="*/ 3454400 h 3991874"/>
              <a:gd name="connsiteX33" fmla="*/ 769257 w 6423733"/>
              <a:gd name="connsiteY33" fmla="*/ 3483428 h 3991874"/>
              <a:gd name="connsiteX34" fmla="*/ 101600 w 6423733"/>
              <a:gd name="connsiteY34" fmla="*/ 3468914 h 3991874"/>
              <a:gd name="connsiteX35" fmla="*/ 72572 w 6423733"/>
              <a:gd name="connsiteY35" fmla="*/ 3410857 h 3991874"/>
              <a:gd name="connsiteX36" fmla="*/ 29029 w 6423733"/>
              <a:gd name="connsiteY36" fmla="*/ 3367314 h 3991874"/>
              <a:gd name="connsiteX37" fmla="*/ 0 w 6423733"/>
              <a:gd name="connsiteY37" fmla="*/ 3251200 h 3991874"/>
              <a:gd name="connsiteX38" fmla="*/ 14515 w 6423733"/>
              <a:gd name="connsiteY38" fmla="*/ 3178628 h 3991874"/>
              <a:gd name="connsiteX39" fmla="*/ 43543 w 6423733"/>
              <a:gd name="connsiteY39" fmla="*/ 3135085 h 3991874"/>
              <a:gd name="connsiteX40" fmla="*/ 130629 w 6423733"/>
              <a:gd name="connsiteY40" fmla="*/ 3106057 h 3991874"/>
              <a:gd name="connsiteX41" fmla="*/ 174172 w 6423733"/>
              <a:gd name="connsiteY41" fmla="*/ 3077028 h 3991874"/>
              <a:gd name="connsiteX42" fmla="*/ 232229 w 6423733"/>
              <a:gd name="connsiteY42" fmla="*/ 3062514 h 3991874"/>
              <a:gd name="connsiteX43" fmla="*/ 275772 w 6423733"/>
              <a:gd name="connsiteY43" fmla="*/ 3048000 h 3991874"/>
              <a:gd name="connsiteX44" fmla="*/ 391886 w 6423733"/>
              <a:gd name="connsiteY44" fmla="*/ 2989943 h 3991874"/>
              <a:gd name="connsiteX45" fmla="*/ 478972 w 6423733"/>
              <a:gd name="connsiteY45" fmla="*/ 2960914 h 3991874"/>
              <a:gd name="connsiteX46" fmla="*/ 522515 w 6423733"/>
              <a:gd name="connsiteY46" fmla="*/ 2946400 h 3991874"/>
              <a:gd name="connsiteX47" fmla="*/ 566057 w 6423733"/>
              <a:gd name="connsiteY47" fmla="*/ 2917371 h 3991874"/>
              <a:gd name="connsiteX48" fmla="*/ 624115 w 6423733"/>
              <a:gd name="connsiteY48" fmla="*/ 2902857 h 3991874"/>
              <a:gd name="connsiteX49" fmla="*/ 667657 w 6423733"/>
              <a:gd name="connsiteY49" fmla="*/ 2888343 h 3991874"/>
              <a:gd name="connsiteX50" fmla="*/ 711200 w 6423733"/>
              <a:gd name="connsiteY50" fmla="*/ 2859314 h 3991874"/>
              <a:gd name="connsiteX51" fmla="*/ 798286 w 6423733"/>
              <a:gd name="connsiteY51" fmla="*/ 2830285 h 3991874"/>
              <a:gd name="connsiteX52" fmla="*/ 928915 w 6423733"/>
              <a:gd name="connsiteY52" fmla="*/ 2801257 h 3991874"/>
              <a:gd name="connsiteX53" fmla="*/ 1016000 w 6423733"/>
              <a:gd name="connsiteY53" fmla="*/ 2772228 h 3991874"/>
              <a:gd name="connsiteX54" fmla="*/ 1117600 w 6423733"/>
              <a:gd name="connsiteY54" fmla="*/ 2743200 h 3991874"/>
              <a:gd name="connsiteX55" fmla="*/ 1161143 w 6423733"/>
              <a:gd name="connsiteY55" fmla="*/ 2714171 h 3991874"/>
              <a:gd name="connsiteX56" fmla="*/ 1262743 w 6423733"/>
              <a:gd name="connsiteY56" fmla="*/ 2685143 h 3991874"/>
              <a:gd name="connsiteX57" fmla="*/ 1306286 w 6423733"/>
              <a:gd name="connsiteY57" fmla="*/ 2656114 h 3991874"/>
              <a:gd name="connsiteX58" fmla="*/ 1335315 w 6423733"/>
              <a:gd name="connsiteY58" fmla="*/ 2612571 h 3991874"/>
              <a:gd name="connsiteX59" fmla="*/ 1378857 w 6423733"/>
              <a:gd name="connsiteY59" fmla="*/ 2554514 h 3991874"/>
              <a:gd name="connsiteX60" fmla="*/ 1407886 w 6423733"/>
              <a:gd name="connsiteY60" fmla="*/ 2438400 h 3991874"/>
              <a:gd name="connsiteX61" fmla="*/ 1393372 w 6423733"/>
              <a:gd name="connsiteY61" fmla="*/ 2264228 h 3991874"/>
              <a:gd name="connsiteX62" fmla="*/ 1349829 w 6423733"/>
              <a:gd name="connsiteY62" fmla="*/ 2177143 h 3991874"/>
              <a:gd name="connsiteX63" fmla="*/ 1306286 w 6423733"/>
              <a:gd name="connsiteY63" fmla="*/ 2133600 h 3991874"/>
              <a:gd name="connsiteX64" fmla="*/ 1233715 w 6423733"/>
              <a:gd name="connsiteY64" fmla="*/ 2104571 h 3991874"/>
              <a:gd name="connsiteX65" fmla="*/ 1161143 w 6423733"/>
              <a:gd name="connsiteY65" fmla="*/ 2046514 h 3991874"/>
              <a:gd name="connsiteX66" fmla="*/ 1132115 w 6423733"/>
              <a:gd name="connsiteY66" fmla="*/ 2002971 h 3991874"/>
              <a:gd name="connsiteX67" fmla="*/ 1088572 w 6423733"/>
              <a:gd name="connsiteY67" fmla="*/ 1973943 h 3991874"/>
              <a:gd name="connsiteX68" fmla="*/ 1030515 w 6423733"/>
              <a:gd name="connsiteY68" fmla="*/ 1930400 h 3991874"/>
              <a:gd name="connsiteX69" fmla="*/ 914400 w 6423733"/>
              <a:gd name="connsiteY69" fmla="*/ 1901371 h 3991874"/>
              <a:gd name="connsiteX70" fmla="*/ 769257 w 6423733"/>
              <a:gd name="connsiteY70" fmla="*/ 1857828 h 3991874"/>
              <a:gd name="connsiteX71" fmla="*/ 682172 w 6423733"/>
              <a:gd name="connsiteY71" fmla="*/ 1814285 h 3991874"/>
              <a:gd name="connsiteX72" fmla="*/ 638629 w 6423733"/>
              <a:gd name="connsiteY72" fmla="*/ 1785257 h 3991874"/>
              <a:gd name="connsiteX73" fmla="*/ 580572 w 6423733"/>
              <a:gd name="connsiteY73" fmla="*/ 1756228 h 3991874"/>
              <a:gd name="connsiteX74" fmla="*/ 566057 w 6423733"/>
              <a:gd name="connsiteY74" fmla="*/ 1712685 h 3991874"/>
              <a:gd name="connsiteX75" fmla="*/ 493486 w 6423733"/>
              <a:gd name="connsiteY75" fmla="*/ 1625600 h 3991874"/>
              <a:gd name="connsiteX76" fmla="*/ 435429 w 6423733"/>
              <a:gd name="connsiteY76" fmla="*/ 1596571 h 3991874"/>
              <a:gd name="connsiteX77" fmla="*/ 420915 w 6423733"/>
              <a:gd name="connsiteY77" fmla="*/ 1538514 h 3991874"/>
              <a:gd name="connsiteX78" fmla="*/ 377372 w 6423733"/>
              <a:gd name="connsiteY78" fmla="*/ 1436914 h 3991874"/>
              <a:gd name="connsiteX79" fmla="*/ 943429 w 6423733"/>
              <a:gd name="connsiteY79" fmla="*/ 1364343 h 3991874"/>
              <a:gd name="connsiteX80" fmla="*/ 1103086 w 6423733"/>
              <a:gd name="connsiteY80" fmla="*/ 1378857 h 3991874"/>
              <a:gd name="connsiteX81" fmla="*/ 1262743 w 6423733"/>
              <a:gd name="connsiteY81" fmla="*/ 1422400 h 3991874"/>
              <a:gd name="connsiteX82" fmla="*/ 1349829 w 6423733"/>
              <a:gd name="connsiteY82" fmla="*/ 1465943 h 3991874"/>
              <a:gd name="connsiteX83" fmla="*/ 1393372 w 6423733"/>
              <a:gd name="connsiteY83" fmla="*/ 1494971 h 3991874"/>
              <a:gd name="connsiteX84" fmla="*/ 1480457 w 6423733"/>
              <a:gd name="connsiteY84" fmla="*/ 1524000 h 3991874"/>
              <a:gd name="connsiteX85" fmla="*/ 1567543 w 6423733"/>
              <a:gd name="connsiteY85" fmla="*/ 1567543 h 3991874"/>
              <a:gd name="connsiteX86" fmla="*/ 1611086 w 6423733"/>
              <a:gd name="connsiteY86" fmla="*/ 1596571 h 3991874"/>
              <a:gd name="connsiteX87" fmla="*/ 1698172 w 6423733"/>
              <a:gd name="connsiteY87" fmla="*/ 1625600 h 3991874"/>
              <a:gd name="connsiteX88" fmla="*/ 1785257 w 6423733"/>
              <a:gd name="connsiteY88" fmla="*/ 1654628 h 3991874"/>
              <a:gd name="connsiteX89" fmla="*/ 1828800 w 6423733"/>
              <a:gd name="connsiteY89" fmla="*/ 1669143 h 3991874"/>
              <a:gd name="connsiteX90" fmla="*/ 1944915 w 6423733"/>
              <a:gd name="connsiteY90" fmla="*/ 1698171 h 3991874"/>
              <a:gd name="connsiteX91" fmla="*/ 2786743 w 6423733"/>
              <a:gd name="connsiteY91" fmla="*/ 1683657 h 3991874"/>
              <a:gd name="connsiteX92" fmla="*/ 2859315 w 6423733"/>
              <a:gd name="connsiteY92" fmla="*/ 1625600 h 3991874"/>
              <a:gd name="connsiteX93" fmla="*/ 2960915 w 6423733"/>
              <a:gd name="connsiteY93" fmla="*/ 1509485 h 3991874"/>
              <a:gd name="connsiteX94" fmla="*/ 3004457 w 6423733"/>
              <a:gd name="connsiteY94" fmla="*/ 1480457 h 3991874"/>
              <a:gd name="connsiteX95" fmla="*/ 3033486 w 6423733"/>
              <a:gd name="connsiteY95" fmla="*/ 1436914 h 3991874"/>
              <a:gd name="connsiteX96" fmla="*/ 3077029 w 6423733"/>
              <a:gd name="connsiteY96" fmla="*/ 1407885 h 3991874"/>
              <a:gd name="connsiteX97" fmla="*/ 3106057 w 6423733"/>
              <a:gd name="connsiteY97" fmla="*/ 1291771 h 3991874"/>
              <a:gd name="connsiteX98" fmla="*/ 3048000 w 6423733"/>
              <a:gd name="connsiteY98" fmla="*/ 1117600 h 3991874"/>
              <a:gd name="connsiteX99" fmla="*/ 3004457 w 6423733"/>
              <a:gd name="connsiteY99" fmla="*/ 1088571 h 3991874"/>
              <a:gd name="connsiteX100" fmla="*/ 2975429 w 6423733"/>
              <a:gd name="connsiteY100" fmla="*/ 1045028 h 3991874"/>
              <a:gd name="connsiteX101" fmla="*/ 2931886 w 6423733"/>
              <a:gd name="connsiteY101" fmla="*/ 1030514 h 3991874"/>
              <a:gd name="connsiteX102" fmla="*/ 2917372 w 6423733"/>
              <a:gd name="connsiteY102" fmla="*/ 986971 h 3991874"/>
              <a:gd name="connsiteX103" fmla="*/ 2801257 w 6423733"/>
              <a:gd name="connsiteY103" fmla="*/ 957943 h 3991874"/>
              <a:gd name="connsiteX104" fmla="*/ 2685143 w 6423733"/>
              <a:gd name="connsiteY104" fmla="*/ 914400 h 3991874"/>
              <a:gd name="connsiteX105" fmla="*/ 2598057 w 6423733"/>
              <a:gd name="connsiteY105" fmla="*/ 885371 h 3991874"/>
              <a:gd name="connsiteX106" fmla="*/ 2554515 w 6423733"/>
              <a:gd name="connsiteY106" fmla="*/ 856343 h 3991874"/>
              <a:gd name="connsiteX107" fmla="*/ 2438400 w 6423733"/>
              <a:gd name="connsiteY107" fmla="*/ 827314 h 3991874"/>
              <a:gd name="connsiteX108" fmla="*/ 2380343 w 6423733"/>
              <a:gd name="connsiteY108" fmla="*/ 812800 h 3991874"/>
              <a:gd name="connsiteX109" fmla="*/ 2336800 w 6423733"/>
              <a:gd name="connsiteY109" fmla="*/ 798285 h 3991874"/>
              <a:gd name="connsiteX110" fmla="*/ 2293257 w 6423733"/>
              <a:gd name="connsiteY110" fmla="*/ 769257 h 3991874"/>
              <a:gd name="connsiteX111" fmla="*/ 2220686 w 6423733"/>
              <a:gd name="connsiteY111" fmla="*/ 754743 h 3991874"/>
              <a:gd name="connsiteX112" fmla="*/ 2104572 w 6423733"/>
              <a:gd name="connsiteY112" fmla="*/ 711200 h 3991874"/>
              <a:gd name="connsiteX113" fmla="*/ 2017486 w 6423733"/>
              <a:gd name="connsiteY113" fmla="*/ 682171 h 3991874"/>
              <a:gd name="connsiteX114" fmla="*/ 1901372 w 6423733"/>
              <a:gd name="connsiteY114" fmla="*/ 653143 h 3991874"/>
              <a:gd name="connsiteX115" fmla="*/ 1843315 w 6423733"/>
              <a:gd name="connsiteY115" fmla="*/ 638628 h 3991874"/>
              <a:gd name="connsiteX116" fmla="*/ 1799772 w 6423733"/>
              <a:gd name="connsiteY116" fmla="*/ 624114 h 3991874"/>
              <a:gd name="connsiteX117" fmla="*/ 1683657 w 6423733"/>
              <a:gd name="connsiteY117" fmla="*/ 580571 h 3991874"/>
              <a:gd name="connsiteX118" fmla="*/ 1494972 w 6423733"/>
              <a:gd name="connsiteY118" fmla="*/ 537028 h 3991874"/>
              <a:gd name="connsiteX119" fmla="*/ 1233715 w 6423733"/>
              <a:gd name="connsiteY119" fmla="*/ 566057 h 3991874"/>
              <a:gd name="connsiteX120" fmla="*/ 1190172 w 6423733"/>
              <a:gd name="connsiteY120" fmla="*/ 595085 h 3991874"/>
              <a:gd name="connsiteX121" fmla="*/ 1074057 w 6423733"/>
              <a:gd name="connsiteY121" fmla="*/ 580571 h 3991874"/>
              <a:gd name="connsiteX122" fmla="*/ 1030515 w 6423733"/>
              <a:gd name="connsiteY122" fmla="*/ 566057 h 3991874"/>
              <a:gd name="connsiteX123" fmla="*/ 885372 w 6423733"/>
              <a:gd name="connsiteY123" fmla="*/ 537028 h 3991874"/>
              <a:gd name="connsiteX124" fmla="*/ 827315 w 6423733"/>
              <a:gd name="connsiteY124" fmla="*/ 478971 h 3991874"/>
              <a:gd name="connsiteX125" fmla="*/ 740229 w 6423733"/>
              <a:gd name="connsiteY125" fmla="*/ 420914 h 3991874"/>
              <a:gd name="connsiteX126" fmla="*/ 725715 w 6423733"/>
              <a:gd name="connsiteY126" fmla="*/ 290285 h 3991874"/>
              <a:gd name="connsiteX127" fmla="*/ 769257 w 6423733"/>
              <a:gd name="connsiteY127" fmla="*/ 261257 h 3991874"/>
              <a:gd name="connsiteX128" fmla="*/ 783772 w 6423733"/>
              <a:gd name="connsiteY128" fmla="*/ 217714 h 3991874"/>
              <a:gd name="connsiteX129" fmla="*/ 870857 w 6423733"/>
              <a:gd name="connsiteY129" fmla="*/ 188685 h 3991874"/>
              <a:gd name="connsiteX130" fmla="*/ 914400 w 6423733"/>
              <a:gd name="connsiteY130" fmla="*/ 159657 h 3991874"/>
              <a:gd name="connsiteX131" fmla="*/ 1016000 w 6423733"/>
              <a:gd name="connsiteY131" fmla="*/ 130628 h 3991874"/>
              <a:gd name="connsiteX132" fmla="*/ 1059543 w 6423733"/>
              <a:gd name="connsiteY132" fmla="*/ 116114 h 3991874"/>
              <a:gd name="connsiteX133" fmla="*/ 1088572 w 6423733"/>
              <a:gd name="connsiteY133" fmla="*/ 72571 h 3991874"/>
              <a:gd name="connsiteX134" fmla="*/ 1132115 w 6423733"/>
              <a:gd name="connsiteY134" fmla="*/ 58057 h 3991874"/>
              <a:gd name="connsiteX135" fmla="*/ 1277257 w 6423733"/>
              <a:gd name="connsiteY135" fmla="*/ 29028 h 3991874"/>
              <a:gd name="connsiteX136" fmla="*/ 1422400 w 6423733"/>
              <a:gd name="connsiteY136" fmla="*/ 0 h 3991874"/>
              <a:gd name="connsiteX137" fmla="*/ 2336800 w 6423733"/>
              <a:gd name="connsiteY137" fmla="*/ 14514 h 3991874"/>
              <a:gd name="connsiteX138" fmla="*/ 2409372 w 6423733"/>
              <a:gd name="connsiteY138" fmla="*/ 29028 h 3991874"/>
              <a:gd name="connsiteX139" fmla="*/ 2728686 w 6423733"/>
              <a:gd name="connsiteY139" fmla="*/ 43543 h 3991874"/>
              <a:gd name="connsiteX140" fmla="*/ 3933372 w 6423733"/>
              <a:gd name="connsiteY140" fmla="*/ 72571 h 3991874"/>
              <a:gd name="connsiteX141" fmla="*/ 4078515 w 6423733"/>
              <a:gd name="connsiteY141" fmla="*/ 130628 h 3991874"/>
              <a:gd name="connsiteX142" fmla="*/ 4122057 w 6423733"/>
              <a:gd name="connsiteY142" fmla="*/ 145143 h 3991874"/>
              <a:gd name="connsiteX143" fmla="*/ 4252686 w 6423733"/>
              <a:gd name="connsiteY143" fmla="*/ 217714 h 3991874"/>
              <a:gd name="connsiteX144" fmla="*/ 4296229 w 6423733"/>
              <a:gd name="connsiteY144" fmla="*/ 246743 h 3991874"/>
              <a:gd name="connsiteX145" fmla="*/ 4426857 w 6423733"/>
              <a:gd name="connsiteY145" fmla="*/ 275771 h 3991874"/>
              <a:gd name="connsiteX146" fmla="*/ 4586515 w 6423733"/>
              <a:gd name="connsiteY146" fmla="*/ 261257 h 3991874"/>
              <a:gd name="connsiteX147" fmla="*/ 4746172 w 6423733"/>
              <a:gd name="connsiteY147" fmla="*/ 217714 h 3991874"/>
              <a:gd name="connsiteX148" fmla="*/ 4789715 w 6423733"/>
              <a:gd name="connsiteY148" fmla="*/ 188685 h 3991874"/>
              <a:gd name="connsiteX149" fmla="*/ 4847772 w 6423733"/>
              <a:gd name="connsiteY149" fmla="*/ 174171 h 3991874"/>
              <a:gd name="connsiteX150" fmla="*/ 5326743 w 6423733"/>
              <a:gd name="connsiteY150" fmla="*/ 203200 h 3991874"/>
              <a:gd name="connsiteX151" fmla="*/ 5413829 w 6423733"/>
              <a:gd name="connsiteY151" fmla="*/ 232228 h 3991874"/>
              <a:gd name="connsiteX152" fmla="*/ 5529943 w 6423733"/>
              <a:gd name="connsiteY152" fmla="*/ 261257 h 3991874"/>
              <a:gd name="connsiteX153" fmla="*/ 5573486 w 6423733"/>
              <a:gd name="connsiteY153" fmla="*/ 275771 h 3991874"/>
              <a:gd name="connsiteX154" fmla="*/ 6168572 w 6423733"/>
              <a:gd name="connsiteY154" fmla="*/ 319314 h 3991874"/>
              <a:gd name="connsiteX155" fmla="*/ 6168572 w 6423733"/>
              <a:gd name="connsiteY155" fmla="*/ 2496457 h 3991874"/>
              <a:gd name="connsiteX156" fmla="*/ 6183086 w 6423733"/>
              <a:gd name="connsiteY156" fmla="*/ 2598057 h 3991874"/>
              <a:gd name="connsiteX157" fmla="*/ 6212115 w 6423733"/>
              <a:gd name="connsiteY157" fmla="*/ 2743200 h 3991874"/>
              <a:gd name="connsiteX158" fmla="*/ 6255657 w 6423733"/>
              <a:gd name="connsiteY158" fmla="*/ 2960914 h 3991874"/>
              <a:gd name="connsiteX159" fmla="*/ 6284686 w 6423733"/>
              <a:gd name="connsiteY159" fmla="*/ 3062514 h 3991874"/>
              <a:gd name="connsiteX160" fmla="*/ 6299200 w 6423733"/>
              <a:gd name="connsiteY160" fmla="*/ 3106057 h 3991874"/>
              <a:gd name="connsiteX161" fmla="*/ 6342743 w 6423733"/>
              <a:gd name="connsiteY161" fmla="*/ 3222171 h 3991874"/>
              <a:gd name="connsiteX162" fmla="*/ 6386286 w 6423733"/>
              <a:gd name="connsiteY162" fmla="*/ 3323771 h 3991874"/>
              <a:gd name="connsiteX163" fmla="*/ 6400800 w 6423733"/>
              <a:gd name="connsiteY163" fmla="*/ 3381828 h 3991874"/>
              <a:gd name="connsiteX164" fmla="*/ 6415315 w 6423733"/>
              <a:gd name="connsiteY164" fmla="*/ 3425371 h 3991874"/>
              <a:gd name="connsiteX165" fmla="*/ 6371772 w 6423733"/>
              <a:gd name="connsiteY165" fmla="*/ 3628571 h 3991874"/>
              <a:gd name="connsiteX166" fmla="*/ 6342743 w 6423733"/>
              <a:gd name="connsiteY166" fmla="*/ 3759200 h 3991874"/>
              <a:gd name="connsiteX167" fmla="*/ 6313715 w 6423733"/>
              <a:gd name="connsiteY167" fmla="*/ 3802743 h 3991874"/>
              <a:gd name="connsiteX168" fmla="*/ 6270172 w 6423733"/>
              <a:gd name="connsiteY168" fmla="*/ 3904343 h 3991874"/>
              <a:gd name="connsiteX169" fmla="*/ 6183086 w 6423733"/>
              <a:gd name="connsiteY169" fmla="*/ 3976914 h 3991874"/>
              <a:gd name="connsiteX170" fmla="*/ 6139543 w 6423733"/>
              <a:gd name="connsiteY170" fmla="*/ 3991428 h 3991874"/>
              <a:gd name="connsiteX171" fmla="*/ 6008915 w 6423733"/>
              <a:gd name="connsiteY171" fmla="*/ 3933371 h 3991874"/>
              <a:gd name="connsiteX172" fmla="*/ 6023429 w 6423733"/>
              <a:gd name="connsiteY172" fmla="*/ 3933371 h 399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6423733" h="3991874">
                <a:moveTo>
                  <a:pt x="6023429" y="3933371"/>
                </a:moveTo>
                <a:cubicBezTo>
                  <a:pt x="6001658" y="3930952"/>
                  <a:pt x="5925829" y="3929045"/>
                  <a:pt x="5878286" y="3918857"/>
                </a:cubicBezTo>
                <a:cubicBezTo>
                  <a:pt x="5857130" y="3914323"/>
                  <a:pt x="5841312" y="3894693"/>
                  <a:pt x="5820229" y="3889828"/>
                </a:cubicBezTo>
                <a:cubicBezTo>
                  <a:pt x="5777540" y="3879977"/>
                  <a:pt x="5733143" y="3880152"/>
                  <a:pt x="5689600" y="3875314"/>
                </a:cubicBezTo>
                <a:cubicBezTo>
                  <a:pt x="5642018" y="3851523"/>
                  <a:pt x="5634986" y="3844585"/>
                  <a:pt x="5588000" y="3831771"/>
                </a:cubicBezTo>
                <a:cubicBezTo>
                  <a:pt x="5549510" y="3821274"/>
                  <a:pt x="5471886" y="3802743"/>
                  <a:pt x="5471886" y="3802743"/>
                </a:cubicBezTo>
                <a:cubicBezTo>
                  <a:pt x="5457372" y="3793067"/>
                  <a:pt x="5444377" y="3780586"/>
                  <a:pt x="5428343" y="3773714"/>
                </a:cubicBezTo>
                <a:cubicBezTo>
                  <a:pt x="5410412" y="3766029"/>
                  <a:pt x="5310625" y="3747267"/>
                  <a:pt x="5297715" y="3744685"/>
                </a:cubicBezTo>
                <a:cubicBezTo>
                  <a:pt x="5273524" y="3730171"/>
                  <a:pt x="5250922" y="3712600"/>
                  <a:pt x="5225143" y="3701143"/>
                </a:cubicBezTo>
                <a:cubicBezTo>
                  <a:pt x="5207439" y="3693274"/>
                  <a:pt x="5107146" y="3674921"/>
                  <a:pt x="5094515" y="3672114"/>
                </a:cubicBezTo>
                <a:cubicBezTo>
                  <a:pt x="5075042" y="3667787"/>
                  <a:pt x="5055638" y="3663080"/>
                  <a:pt x="5036457" y="3657600"/>
                </a:cubicBezTo>
                <a:cubicBezTo>
                  <a:pt x="5021746" y="3653397"/>
                  <a:pt x="5007757" y="3646796"/>
                  <a:pt x="4992915" y="3643085"/>
                </a:cubicBezTo>
                <a:lnTo>
                  <a:pt x="4876800" y="3614057"/>
                </a:lnTo>
                <a:cubicBezTo>
                  <a:pt x="4801530" y="3538787"/>
                  <a:pt x="4869157" y="3589542"/>
                  <a:pt x="4746172" y="3556000"/>
                </a:cubicBezTo>
                <a:cubicBezTo>
                  <a:pt x="4721036" y="3549145"/>
                  <a:pt x="4697995" y="3536119"/>
                  <a:pt x="4673600" y="3526971"/>
                </a:cubicBezTo>
                <a:cubicBezTo>
                  <a:pt x="4631958" y="3511355"/>
                  <a:pt x="4617747" y="3509380"/>
                  <a:pt x="4572000" y="3497943"/>
                </a:cubicBezTo>
                <a:cubicBezTo>
                  <a:pt x="4557486" y="3483429"/>
                  <a:pt x="4546279" y="3464584"/>
                  <a:pt x="4528457" y="3454400"/>
                </a:cubicBezTo>
                <a:cubicBezTo>
                  <a:pt x="4511137" y="3444503"/>
                  <a:pt x="4489580" y="3445365"/>
                  <a:pt x="4470400" y="3439885"/>
                </a:cubicBezTo>
                <a:cubicBezTo>
                  <a:pt x="4455689" y="3435682"/>
                  <a:pt x="4441568" y="3429574"/>
                  <a:pt x="4426857" y="3425371"/>
                </a:cubicBezTo>
                <a:cubicBezTo>
                  <a:pt x="4407677" y="3419891"/>
                  <a:pt x="4387547" y="3417674"/>
                  <a:pt x="4368800" y="3410857"/>
                </a:cubicBezTo>
                <a:cubicBezTo>
                  <a:pt x="4272251" y="3375748"/>
                  <a:pt x="4294219" y="3372961"/>
                  <a:pt x="4223657" y="3352800"/>
                </a:cubicBezTo>
                <a:cubicBezTo>
                  <a:pt x="4054803" y="3304555"/>
                  <a:pt x="4306613" y="3380795"/>
                  <a:pt x="4078515" y="3323771"/>
                </a:cubicBezTo>
                <a:cubicBezTo>
                  <a:pt x="3942656" y="3289807"/>
                  <a:pt x="4024603" y="3283546"/>
                  <a:pt x="3846286" y="3265714"/>
                </a:cubicBezTo>
                <a:cubicBezTo>
                  <a:pt x="3749884" y="3256074"/>
                  <a:pt x="3652762" y="3256038"/>
                  <a:pt x="3556000" y="3251200"/>
                </a:cubicBezTo>
                <a:lnTo>
                  <a:pt x="2452915" y="3280228"/>
                </a:lnTo>
                <a:lnTo>
                  <a:pt x="1828800" y="3294743"/>
                </a:lnTo>
                <a:cubicBezTo>
                  <a:pt x="1781910" y="3296697"/>
                  <a:pt x="1710563" y="3324478"/>
                  <a:pt x="1669143" y="3338285"/>
                </a:cubicBezTo>
                <a:cubicBezTo>
                  <a:pt x="1654629" y="3343123"/>
                  <a:pt x="1640691" y="3350285"/>
                  <a:pt x="1625600" y="3352800"/>
                </a:cubicBezTo>
                <a:cubicBezTo>
                  <a:pt x="1596572" y="3357638"/>
                  <a:pt x="1567243" y="3360930"/>
                  <a:pt x="1538515" y="3367314"/>
                </a:cubicBezTo>
                <a:cubicBezTo>
                  <a:pt x="1523580" y="3370633"/>
                  <a:pt x="1509815" y="3378117"/>
                  <a:pt x="1494972" y="3381828"/>
                </a:cubicBezTo>
                <a:cubicBezTo>
                  <a:pt x="1471039" y="3387811"/>
                  <a:pt x="1446591" y="3391505"/>
                  <a:pt x="1422400" y="3396343"/>
                </a:cubicBezTo>
                <a:cubicBezTo>
                  <a:pt x="1407886" y="3406019"/>
                  <a:pt x="1394459" y="3417570"/>
                  <a:pt x="1378857" y="3425371"/>
                </a:cubicBezTo>
                <a:cubicBezTo>
                  <a:pt x="1338760" y="3445419"/>
                  <a:pt x="1270183" y="3449538"/>
                  <a:pt x="1233715" y="3454400"/>
                </a:cubicBezTo>
                <a:cubicBezTo>
                  <a:pt x="1023333" y="3482451"/>
                  <a:pt x="1093854" y="3469903"/>
                  <a:pt x="769257" y="3483428"/>
                </a:cubicBezTo>
                <a:lnTo>
                  <a:pt x="101600" y="3468914"/>
                </a:lnTo>
                <a:cubicBezTo>
                  <a:pt x="80080" y="3466672"/>
                  <a:pt x="85148" y="3428463"/>
                  <a:pt x="72572" y="3410857"/>
                </a:cubicBezTo>
                <a:cubicBezTo>
                  <a:pt x="60641" y="3394154"/>
                  <a:pt x="43543" y="3381828"/>
                  <a:pt x="29029" y="3367314"/>
                </a:cubicBezTo>
                <a:cubicBezTo>
                  <a:pt x="17577" y="3332957"/>
                  <a:pt x="0" y="3286225"/>
                  <a:pt x="0" y="3251200"/>
                </a:cubicBezTo>
                <a:cubicBezTo>
                  <a:pt x="0" y="3226530"/>
                  <a:pt x="5853" y="3201727"/>
                  <a:pt x="14515" y="3178628"/>
                </a:cubicBezTo>
                <a:cubicBezTo>
                  <a:pt x="20640" y="3162295"/>
                  <a:pt x="28751" y="3144330"/>
                  <a:pt x="43543" y="3135085"/>
                </a:cubicBezTo>
                <a:cubicBezTo>
                  <a:pt x="69491" y="3118868"/>
                  <a:pt x="130629" y="3106057"/>
                  <a:pt x="130629" y="3106057"/>
                </a:cubicBezTo>
                <a:cubicBezTo>
                  <a:pt x="145143" y="3096381"/>
                  <a:pt x="158138" y="3083900"/>
                  <a:pt x="174172" y="3077028"/>
                </a:cubicBezTo>
                <a:cubicBezTo>
                  <a:pt x="192507" y="3069170"/>
                  <a:pt x="213049" y="3067994"/>
                  <a:pt x="232229" y="3062514"/>
                </a:cubicBezTo>
                <a:cubicBezTo>
                  <a:pt x="246940" y="3058311"/>
                  <a:pt x="261258" y="3052838"/>
                  <a:pt x="275772" y="3048000"/>
                </a:cubicBezTo>
                <a:cubicBezTo>
                  <a:pt x="360773" y="2984249"/>
                  <a:pt x="301302" y="3017118"/>
                  <a:pt x="391886" y="2989943"/>
                </a:cubicBezTo>
                <a:cubicBezTo>
                  <a:pt x="421194" y="2981150"/>
                  <a:pt x="449943" y="2970590"/>
                  <a:pt x="478972" y="2960914"/>
                </a:cubicBezTo>
                <a:lnTo>
                  <a:pt x="522515" y="2946400"/>
                </a:lnTo>
                <a:cubicBezTo>
                  <a:pt x="537029" y="2936724"/>
                  <a:pt x="550024" y="2924242"/>
                  <a:pt x="566057" y="2917371"/>
                </a:cubicBezTo>
                <a:cubicBezTo>
                  <a:pt x="584392" y="2909513"/>
                  <a:pt x="604934" y="2908337"/>
                  <a:pt x="624115" y="2902857"/>
                </a:cubicBezTo>
                <a:cubicBezTo>
                  <a:pt x="638825" y="2898654"/>
                  <a:pt x="653143" y="2893181"/>
                  <a:pt x="667657" y="2888343"/>
                </a:cubicBezTo>
                <a:cubicBezTo>
                  <a:pt x="682171" y="2878667"/>
                  <a:pt x="695259" y="2866399"/>
                  <a:pt x="711200" y="2859314"/>
                </a:cubicBezTo>
                <a:cubicBezTo>
                  <a:pt x="739162" y="2846886"/>
                  <a:pt x="769257" y="2839961"/>
                  <a:pt x="798286" y="2830285"/>
                </a:cubicBezTo>
                <a:cubicBezTo>
                  <a:pt x="869745" y="2806465"/>
                  <a:pt x="826744" y="2818285"/>
                  <a:pt x="928915" y="2801257"/>
                </a:cubicBezTo>
                <a:cubicBezTo>
                  <a:pt x="957943" y="2791581"/>
                  <a:pt x="986315" y="2779649"/>
                  <a:pt x="1016000" y="2772228"/>
                </a:cubicBezTo>
                <a:cubicBezTo>
                  <a:pt x="1088900" y="2754003"/>
                  <a:pt x="1055133" y="2764022"/>
                  <a:pt x="1117600" y="2743200"/>
                </a:cubicBezTo>
                <a:cubicBezTo>
                  <a:pt x="1132114" y="2733524"/>
                  <a:pt x="1145541" y="2721972"/>
                  <a:pt x="1161143" y="2714171"/>
                </a:cubicBezTo>
                <a:cubicBezTo>
                  <a:pt x="1181964" y="2703760"/>
                  <a:pt x="1244143" y="2689793"/>
                  <a:pt x="1262743" y="2685143"/>
                </a:cubicBezTo>
                <a:cubicBezTo>
                  <a:pt x="1277257" y="2675467"/>
                  <a:pt x="1293951" y="2668449"/>
                  <a:pt x="1306286" y="2656114"/>
                </a:cubicBezTo>
                <a:cubicBezTo>
                  <a:pt x="1318621" y="2643779"/>
                  <a:pt x="1325176" y="2626766"/>
                  <a:pt x="1335315" y="2612571"/>
                </a:cubicBezTo>
                <a:cubicBezTo>
                  <a:pt x="1349375" y="2592887"/>
                  <a:pt x="1364343" y="2573866"/>
                  <a:pt x="1378857" y="2554514"/>
                </a:cubicBezTo>
                <a:cubicBezTo>
                  <a:pt x="1390311" y="2520153"/>
                  <a:pt x="1407886" y="2473433"/>
                  <a:pt x="1407886" y="2438400"/>
                </a:cubicBezTo>
                <a:cubicBezTo>
                  <a:pt x="1407886" y="2380141"/>
                  <a:pt x="1401072" y="2321976"/>
                  <a:pt x="1393372" y="2264228"/>
                </a:cubicBezTo>
                <a:cubicBezTo>
                  <a:pt x="1389216" y="2233058"/>
                  <a:pt x="1369243" y="2200440"/>
                  <a:pt x="1349829" y="2177143"/>
                </a:cubicBezTo>
                <a:cubicBezTo>
                  <a:pt x="1336688" y="2161374"/>
                  <a:pt x="1323692" y="2144479"/>
                  <a:pt x="1306286" y="2133600"/>
                </a:cubicBezTo>
                <a:cubicBezTo>
                  <a:pt x="1284192" y="2119791"/>
                  <a:pt x="1257905" y="2114247"/>
                  <a:pt x="1233715" y="2104571"/>
                </a:cubicBezTo>
                <a:cubicBezTo>
                  <a:pt x="1202907" y="2012150"/>
                  <a:pt x="1247062" y="2103793"/>
                  <a:pt x="1161143" y="2046514"/>
                </a:cubicBezTo>
                <a:cubicBezTo>
                  <a:pt x="1146629" y="2036838"/>
                  <a:pt x="1144450" y="2015306"/>
                  <a:pt x="1132115" y="2002971"/>
                </a:cubicBezTo>
                <a:cubicBezTo>
                  <a:pt x="1119780" y="1990636"/>
                  <a:pt x="1102767" y="1984082"/>
                  <a:pt x="1088572" y="1973943"/>
                </a:cubicBezTo>
                <a:cubicBezTo>
                  <a:pt x="1068887" y="1959883"/>
                  <a:pt x="1052845" y="1939704"/>
                  <a:pt x="1030515" y="1930400"/>
                </a:cubicBezTo>
                <a:cubicBezTo>
                  <a:pt x="993688" y="1915055"/>
                  <a:pt x="952249" y="1913987"/>
                  <a:pt x="914400" y="1901371"/>
                </a:cubicBezTo>
                <a:cubicBezTo>
                  <a:pt x="808390" y="1866035"/>
                  <a:pt x="857000" y="1879764"/>
                  <a:pt x="769257" y="1857828"/>
                </a:cubicBezTo>
                <a:cubicBezTo>
                  <a:pt x="644478" y="1774642"/>
                  <a:pt x="802349" y="1874374"/>
                  <a:pt x="682172" y="1814285"/>
                </a:cubicBezTo>
                <a:cubicBezTo>
                  <a:pt x="666570" y="1806484"/>
                  <a:pt x="653775" y="1793912"/>
                  <a:pt x="638629" y="1785257"/>
                </a:cubicBezTo>
                <a:cubicBezTo>
                  <a:pt x="619843" y="1774522"/>
                  <a:pt x="599924" y="1765904"/>
                  <a:pt x="580572" y="1756228"/>
                </a:cubicBezTo>
                <a:cubicBezTo>
                  <a:pt x="575734" y="1741714"/>
                  <a:pt x="572899" y="1726369"/>
                  <a:pt x="566057" y="1712685"/>
                </a:cubicBezTo>
                <a:cubicBezTo>
                  <a:pt x="551912" y="1684395"/>
                  <a:pt x="518453" y="1643433"/>
                  <a:pt x="493486" y="1625600"/>
                </a:cubicBezTo>
                <a:cubicBezTo>
                  <a:pt x="475880" y="1613024"/>
                  <a:pt x="454781" y="1606247"/>
                  <a:pt x="435429" y="1596571"/>
                </a:cubicBezTo>
                <a:cubicBezTo>
                  <a:pt x="430591" y="1577219"/>
                  <a:pt x="428773" y="1556849"/>
                  <a:pt x="420915" y="1538514"/>
                </a:cubicBezTo>
                <a:cubicBezTo>
                  <a:pt x="360774" y="1398186"/>
                  <a:pt x="419040" y="1603591"/>
                  <a:pt x="377372" y="1436914"/>
                </a:cubicBezTo>
                <a:cubicBezTo>
                  <a:pt x="436083" y="1202068"/>
                  <a:pt x="375705" y="1364343"/>
                  <a:pt x="943429" y="1364343"/>
                </a:cubicBezTo>
                <a:cubicBezTo>
                  <a:pt x="996867" y="1364343"/>
                  <a:pt x="1049867" y="1374019"/>
                  <a:pt x="1103086" y="1378857"/>
                </a:cubicBezTo>
                <a:cubicBezTo>
                  <a:pt x="1142036" y="1386647"/>
                  <a:pt x="1231172" y="1401353"/>
                  <a:pt x="1262743" y="1422400"/>
                </a:cubicBezTo>
                <a:cubicBezTo>
                  <a:pt x="1387530" y="1505590"/>
                  <a:pt x="1229646" y="1405851"/>
                  <a:pt x="1349829" y="1465943"/>
                </a:cubicBezTo>
                <a:cubicBezTo>
                  <a:pt x="1365431" y="1473744"/>
                  <a:pt x="1377432" y="1487886"/>
                  <a:pt x="1393372" y="1494971"/>
                </a:cubicBezTo>
                <a:cubicBezTo>
                  <a:pt x="1421333" y="1507398"/>
                  <a:pt x="1454997" y="1507027"/>
                  <a:pt x="1480457" y="1524000"/>
                </a:cubicBezTo>
                <a:cubicBezTo>
                  <a:pt x="1605244" y="1607190"/>
                  <a:pt x="1447360" y="1507451"/>
                  <a:pt x="1567543" y="1567543"/>
                </a:cubicBezTo>
                <a:cubicBezTo>
                  <a:pt x="1583145" y="1575344"/>
                  <a:pt x="1595146" y="1589486"/>
                  <a:pt x="1611086" y="1596571"/>
                </a:cubicBezTo>
                <a:cubicBezTo>
                  <a:pt x="1639048" y="1608998"/>
                  <a:pt x="1669143" y="1615924"/>
                  <a:pt x="1698172" y="1625600"/>
                </a:cubicBezTo>
                <a:lnTo>
                  <a:pt x="1785257" y="1654628"/>
                </a:lnTo>
                <a:cubicBezTo>
                  <a:pt x="1799771" y="1659466"/>
                  <a:pt x="1813957" y="1665432"/>
                  <a:pt x="1828800" y="1669143"/>
                </a:cubicBezTo>
                <a:lnTo>
                  <a:pt x="1944915" y="1698171"/>
                </a:lnTo>
                <a:lnTo>
                  <a:pt x="2786743" y="1683657"/>
                </a:lnTo>
                <a:cubicBezTo>
                  <a:pt x="2834526" y="1682090"/>
                  <a:pt x="2835834" y="1660821"/>
                  <a:pt x="2859315" y="1625600"/>
                </a:cubicBezTo>
                <a:cubicBezTo>
                  <a:pt x="2882290" y="1533697"/>
                  <a:pt x="2857231" y="1578608"/>
                  <a:pt x="2960915" y="1509485"/>
                </a:cubicBezTo>
                <a:lnTo>
                  <a:pt x="3004457" y="1480457"/>
                </a:lnTo>
                <a:cubicBezTo>
                  <a:pt x="3014133" y="1465943"/>
                  <a:pt x="3021151" y="1449249"/>
                  <a:pt x="3033486" y="1436914"/>
                </a:cubicBezTo>
                <a:cubicBezTo>
                  <a:pt x="3045821" y="1424579"/>
                  <a:pt x="3066132" y="1421507"/>
                  <a:pt x="3077029" y="1407885"/>
                </a:cubicBezTo>
                <a:cubicBezTo>
                  <a:pt x="3088931" y="1393008"/>
                  <a:pt x="3105334" y="1295385"/>
                  <a:pt x="3106057" y="1291771"/>
                </a:cubicBezTo>
                <a:cubicBezTo>
                  <a:pt x="3084933" y="1059402"/>
                  <a:pt x="3143735" y="1165468"/>
                  <a:pt x="3048000" y="1117600"/>
                </a:cubicBezTo>
                <a:cubicBezTo>
                  <a:pt x="3032398" y="1109799"/>
                  <a:pt x="3018971" y="1098247"/>
                  <a:pt x="3004457" y="1088571"/>
                </a:cubicBezTo>
                <a:cubicBezTo>
                  <a:pt x="2994781" y="1074057"/>
                  <a:pt x="2989050" y="1055925"/>
                  <a:pt x="2975429" y="1045028"/>
                </a:cubicBezTo>
                <a:cubicBezTo>
                  <a:pt x="2963482" y="1035471"/>
                  <a:pt x="2942704" y="1041332"/>
                  <a:pt x="2931886" y="1030514"/>
                </a:cubicBezTo>
                <a:cubicBezTo>
                  <a:pt x="2921068" y="1019696"/>
                  <a:pt x="2930746" y="994401"/>
                  <a:pt x="2917372" y="986971"/>
                </a:cubicBezTo>
                <a:cubicBezTo>
                  <a:pt x="2882496" y="967596"/>
                  <a:pt x="2801257" y="957943"/>
                  <a:pt x="2801257" y="957943"/>
                </a:cubicBezTo>
                <a:cubicBezTo>
                  <a:pt x="2703922" y="909275"/>
                  <a:pt x="2783954" y="944043"/>
                  <a:pt x="2685143" y="914400"/>
                </a:cubicBezTo>
                <a:cubicBezTo>
                  <a:pt x="2655835" y="905607"/>
                  <a:pt x="2598057" y="885371"/>
                  <a:pt x="2598057" y="885371"/>
                </a:cubicBezTo>
                <a:cubicBezTo>
                  <a:pt x="2583543" y="875695"/>
                  <a:pt x="2570117" y="864144"/>
                  <a:pt x="2554515" y="856343"/>
                </a:cubicBezTo>
                <a:cubicBezTo>
                  <a:pt x="2523388" y="840779"/>
                  <a:pt x="2468218" y="833940"/>
                  <a:pt x="2438400" y="827314"/>
                </a:cubicBezTo>
                <a:cubicBezTo>
                  <a:pt x="2418927" y="822987"/>
                  <a:pt x="2399523" y="818280"/>
                  <a:pt x="2380343" y="812800"/>
                </a:cubicBezTo>
                <a:cubicBezTo>
                  <a:pt x="2365632" y="808597"/>
                  <a:pt x="2350484" y="805127"/>
                  <a:pt x="2336800" y="798285"/>
                </a:cubicBezTo>
                <a:cubicBezTo>
                  <a:pt x="2321198" y="790484"/>
                  <a:pt x="2309590" y="775382"/>
                  <a:pt x="2293257" y="769257"/>
                </a:cubicBezTo>
                <a:cubicBezTo>
                  <a:pt x="2270158" y="760595"/>
                  <a:pt x="2244876" y="759581"/>
                  <a:pt x="2220686" y="754743"/>
                </a:cubicBezTo>
                <a:cubicBezTo>
                  <a:pt x="2144910" y="704225"/>
                  <a:pt x="2210805" y="740173"/>
                  <a:pt x="2104572" y="711200"/>
                </a:cubicBezTo>
                <a:cubicBezTo>
                  <a:pt x="2075051" y="703149"/>
                  <a:pt x="2047171" y="689592"/>
                  <a:pt x="2017486" y="682171"/>
                </a:cubicBezTo>
                <a:lnTo>
                  <a:pt x="1901372" y="653143"/>
                </a:lnTo>
                <a:cubicBezTo>
                  <a:pt x="1882020" y="648305"/>
                  <a:pt x="1862239" y="644936"/>
                  <a:pt x="1843315" y="638628"/>
                </a:cubicBezTo>
                <a:lnTo>
                  <a:pt x="1799772" y="624114"/>
                </a:lnTo>
                <a:cubicBezTo>
                  <a:pt x="1731227" y="578417"/>
                  <a:pt x="1779664" y="602726"/>
                  <a:pt x="1683657" y="580571"/>
                </a:cubicBezTo>
                <a:cubicBezTo>
                  <a:pt x="1456033" y="528043"/>
                  <a:pt x="1660817" y="570199"/>
                  <a:pt x="1494972" y="537028"/>
                </a:cubicBezTo>
                <a:cubicBezTo>
                  <a:pt x="1467771" y="538842"/>
                  <a:pt x="1302972" y="531429"/>
                  <a:pt x="1233715" y="566057"/>
                </a:cubicBezTo>
                <a:cubicBezTo>
                  <a:pt x="1218113" y="573858"/>
                  <a:pt x="1204686" y="585409"/>
                  <a:pt x="1190172" y="595085"/>
                </a:cubicBezTo>
                <a:cubicBezTo>
                  <a:pt x="1151467" y="590247"/>
                  <a:pt x="1112434" y="587549"/>
                  <a:pt x="1074057" y="580571"/>
                </a:cubicBezTo>
                <a:cubicBezTo>
                  <a:pt x="1059005" y="577834"/>
                  <a:pt x="1045422" y="569497"/>
                  <a:pt x="1030515" y="566057"/>
                </a:cubicBezTo>
                <a:cubicBezTo>
                  <a:pt x="982439" y="554963"/>
                  <a:pt x="885372" y="537028"/>
                  <a:pt x="885372" y="537028"/>
                </a:cubicBezTo>
                <a:cubicBezTo>
                  <a:pt x="860741" y="463137"/>
                  <a:pt x="890650" y="514157"/>
                  <a:pt x="827315" y="478971"/>
                </a:cubicBezTo>
                <a:cubicBezTo>
                  <a:pt x="796817" y="462028"/>
                  <a:pt x="740229" y="420914"/>
                  <a:pt x="740229" y="420914"/>
                </a:cubicBezTo>
                <a:cubicBezTo>
                  <a:pt x="714425" y="369307"/>
                  <a:pt x="690700" y="351561"/>
                  <a:pt x="725715" y="290285"/>
                </a:cubicBezTo>
                <a:cubicBezTo>
                  <a:pt x="734369" y="275140"/>
                  <a:pt x="754743" y="270933"/>
                  <a:pt x="769257" y="261257"/>
                </a:cubicBezTo>
                <a:cubicBezTo>
                  <a:pt x="774095" y="246743"/>
                  <a:pt x="771322" y="226607"/>
                  <a:pt x="783772" y="217714"/>
                </a:cubicBezTo>
                <a:cubicBezTo>
                  <a:pt x="808671" y="199929"/>
                  <a:pt x="845397" y="205658"/>
                  <a:pt x="870857" y="188685"/>
                </a:cubicBezTo>
                <a:cubicBezTo>
                  <a:pt x="885371" y="179009"/>
                  <a:pt x="898798" y="167458"/>
                  <a:pt x="914400" y="159657"/>
                </a:cubicBezTo>
                <a:cubicBezTo>
                  <a:pt x="937596" y="148059"/>
                  <a:pt x="994304" y="136827"/>
                  <a:pt x="1016000" y="130628"/>
                </a:cubicBezTo>
                <a:cubicBezTo>
                  <a:pt x="1030711" y="126425"/>
                  <a:pt x="1045029" y="120952"/>
                  <a:pt x="1059543" y="116114"/>
                </a:cubicBezTo>
                <a:cubicBezTo>
                  <a:pt x="1069219" y="101600"/>
                  <a:pt x="1074950" y="83468"/>
                  <a:pt x="1088572" y="72571"/>
                </a:cubicBezTo>
                <a:cubicBezTo>
                  <a:pt x="1100519" y="63014"/>
                  <a:pt x="1117207" y="61497"/>
                  <a:pt x="1132115" y="58057"/>
                </a:cubicBezTo>
                <a:cubicBezTo>
                  <a:pt x="1180190" y="46963"/>
                  <a:pt x="1230450" y="44630"/>
                  <a:pt x="1277257" y="29028"/>
                </a:cubicBezTo>
                <a:cubicBezTo>
                  <a:pt x="1353255" y="3696"/>
                  <a:pt x="1305654" y="16678"/>
                  <a:pt x="1422400" y="0"/>
                </a:cubicBezTo>
                <a:lnTo>
                  <a:pt x="2336800" y="14514"/>
                </a:lnTo>
                <a:cubicBezTo>
                  <a:pt x="2361459" y="15239"/>
                  <a:pt x="2384770" y="27206"/>
                  <a:pt x="2409372" y="29028"/>
                </a:cubicBezTo>
                <a:cubicBezTo>
                  <a:pt x="2515629" y="36899"/>
                  <a:pt x="2622182" y="40500"/>
                  <a:pt x="2728686" y="43543"/>
                </a:cubicBezTo>
                <a:lnTo>
                  <a:pt x="3933372" y="72571"/>
                </a:lnTo>
                <a:cubicBezTo>
                  <a:pt x="4131573" y="138639"/>
                  <a:pt x="3929031" y="66563"/>
                  <a:pt x="4078515" y="130628"/>
                </a:cubicBezTo>
                <a:cubicBezTo>
                  <a:pt x="4092577" y="136655"/>
                  <a:pt x="4108683" y="137713"/>
                  <a:pt x="4122057" y="145143"/>
                </a:cubicBezTo>
                <a:cubicBezTo>
                  <a:pt x="4271773" y="228319"/>
                  <a:pt x="4154163" y="184874"/>
                  <a:pt x="4252686" y="217714"/>
                </a:cubicBezTo>
                <a:cubicBezTo>
                  <a:pt x="4267200" y="227390"/>
                  <a:pt x="4280627" y="238942"/>
                  <a:pt x="4296229" y="246743"/>
                </a:cubicBezTo>
                <a:cubicBezTo>
                  <a:pt x="4331958" y="264608"/>
                  <a:pt x="4393412" y="270197"/>
                  <a:pt x="4426857" y="275771"/>
                </a:cubicBezTo>
                <a:cubicBezTo>
                  <a:pt x="4480076" y="270933"/>
                  <a:pt x="4533730" y="269591"/>
                  <a:pt x="4586515" y="261257"/>
                </a:cubicBezTo>
                <a:cubicBezTo>
                  <a:pt x="4648713" y="251436"/>
                  <a:pt x="4691148" y="236055"/>
                  <a:pt x="4746172" y="217714"/>
                </a:cubicBezTo>
                <a:cubicBezTo>
                  <a:pt x="4760686" y="208038"/>
                  <a:pt x="4773681" y="195557"/>
                  <a:pt x="4789715" y="188685"/>
                </a:cubicBezTo>
                <a:cubicBezTo>
                  <a:pt x="4808050" y="180827"/>
                  <a:pt x="4827831" y="173632"/>
                  <a:pt x="4847772" y="174171"/>
                </a:cubicBezTo>
                <a:cubicBezTo>
                  <a:pt x="5007664" y="178493"/>
                  <a:pt x="5167086" y="193524"/>
                  <a:pt x="5326743" y="203200"/>
                </a:cubicBezTo>
                <a:cubicBezTo>
                  <a:pt x="5355772" y="212876"/>
                  <a:pt x="5384144" y="224807"/>
                  <a:pt x="5413829" y="232228"/>
                </a:cubicBezTo>
                <a:cubicBezTo>
                  <a:pt x="5452534" y="241904"/>
                  <a:pt x="5492094" y="248641"/>
                  <a:pt x="5529943" y="261257"/>
                </a:cubicBezTo>
                <a:cubicBezTo>
                  <a:pt x="5544457" y="266095"/>
                  <a:pt x="5558249" y="274386"/>
                  <a:pt x="5573486" y="275771"/>
                </a:cubicBezTo>
                <a:cubicBezTo>
                  <a:pt x="5771562" y="293778"/>
                  <a:pt x="5970210" y="304800"/>
                  <a:pt x="6168572" y="319314"/>
                </a:cubicBezTo>
                <a:cubicBezTo>
                  <a:pt x="6150469" y="1351110"/>
                  <a:pt x="6144067" y="1271211"/>
                  <a:pt x="6168572" y="2496457"/>
                </a:cubicBezTo>
                <a:cubicBezTo>
                  <a:pt x="6169256" y="2530661"/>
                  <a:pt x="6177884" y="2564244"/>
                  <a:pt x="6183086" y="2598057"/>
                </a:cubicBezTo>
                <a:cubicBezTo>
                  <a:pt x="6209489" y="2769681"/>
                  <a:pt x="6184626" y="2612627"/>
                  <a:pt x="6212115" y="2743200"/>
                </a:cubicBezTo>
                <a:cubicBezTo>
                  <a:pt x="6227362" y="2815621"/>
                  <a:pt x="6232252" y="2890704"/>
                  <a:pt x="6255657" y="2960914"/>
                </a:cubicBezTo>
                <a:cubicBezTo>
                  <a:pt x="6290452" y="3065295"/>
                  <a:pt x="6248244" y="2934966"/>
                  <a:pt x="6284686" y="3062514"/>
                </a:cubicBezTo>
                <a:cubicBezTo>
                  <a:pt x="6288889" y="3077225"/>
                  <a:pt x="6295489" y="3091214"/>
                  <a:pt x="6299200" y="3106057"/>
                </a:cubicBezTo>
                <a:cubicBezTo>
                  <a:pt x="6324310" y="3206493"/>
                  <a:pt x="6294959" y="3150493"/>
                  <a:pt x="6342743" y="3222171"/>
                </a:cubicBezTo>
                <a:cubicBezTo>
                  <a:pt x="6384411" y="3388848"/>
                  <a:pt x="6326145" y="3183443"/>
                  <a:pt x="6386286" y="3323771"/>
                </a:cubicBezTo>
                <a:cubicBezTo>
                  <a:pt x="6394144" y="3342106"/>
                  <a:pt x="6395320" y="3362648"/>
                  <a:pt x="6400800" y="3381828"/>
                </a:cubicBezTo>
                <a:cubicBezTo>
                  <a:pt x="6405003" y="3396539"/>
                  <a:pt x="6410477" y="3410857"/>
                  <a:pt x="6415315" y="3425371"/>
                </a:cubicBezTo>
                <a:cubicBezTo>
                  <a:pt x="6386721" y="3682709"/>
                  <a:pt x="6423733" y="3455370"/>
                  <a:pt x="6371772" y="3628571"/>
                </a:cubicBezTo>
                <a:cubicBezTo>
                  <a:pt x="6364886" y="3651524"/>
                  <a:pt x="6353908" y="3733148"/>
                  <a:pt x="6342743" y="3759200"/>
                </a:cubicBezTo>
                <a:cubicBezTo>
                  <a:pt x="6335872" y="3775234"/>
                  <a:pt x="6321516" y="3787141"/>
                  <a:pt x="6313715" y="3802743"/>
                </a:cubicBezTo>
                <a:cubicBezTo>
                  <a:pt x="6282133" y="3865906"/>
                  <a:pt x="6320501" y="3833882"/>
                  <a:pt x="6270172" y="3904343"/>
                </a:cubicBezTo>
                <a:cubicBezTo>
                  <a:pt x="6252341" y="3929307"/>
                  <a:pt x="6211374" y="3962770"/>
                  <a:pt x="6183086" y="3976914"/>
                </a:cubicBezTo>
                <a:cubicBezTo>
                  <a:pt x="6169402" y="3983756"/>
                  <a:pt x="6154057" y="3986590"/>
                  <a:pt x="6139543" y="3991428"/>
                </a:cubicBezTo>
                <a:cubicBezTo>
                  <a:pt x="6082535" y="3981927"/>
                  <a:pt x="6038166" y="3991874"/>
                  <a:pt x="6008915" y="3933371"/>
                </a:cubicBezTo>
                <a:cubicBezTo>
                  <a:pt x="6005855" y="3927251"/>
                  <a:pt x="6045200" y="3935790"/>
                  <a:pt x="6023429" y="3933371"/>
                </a:cubicBezTo>
                <a:close/>
              </a:path>
            </a:pathLst>
          </a:custGeom>
          <a:solidFill>
            <a:schemeClr val="accent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3"/>
          <p:cNvSpPr txBox="1">
            <a:spLocks noChangeArrowheads="1"/>
          </p:cNvSpPr>
          <p:nvPr/>
        </p:nvSpPr>
        <p:spPr>
          <a:xfrm>
            <a:off x="-6172200" y="5334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 name="Text Box 6"/>
          <p:cNvSpPr txBox="1">
            <a:spLocks noChangeArrowheads="1"/>
          </p:cNvSpPr>
          <p:nvPr/>
        </p:nvSpPr>
        <p:spPr bwMode="auto">
          <a:xfrm>
            <a:off x="317500" y="4927600"/>
            <a:ext cx="8674100" cy="457200"/>
          </a:xfrm>
          <a:prstGeom prst="rect">
            <a:avLst/>
          </a:prstGeom>
          <a:noFill/>
          <a:ln w="9525">
            <a:noFill/>
            <a:miter lim="800000"/>
            <a:headEnd/>
            <a:tailEnd/>
          </a:ln>
        </p:spPr>
        <p:txBody>
          <a:bodyPr>
            <a:spAutoFit/>
          </a:bodyPr>
          <a:lstStyle/>
          <a:p>
            <a:pPr eaLnBrk="0" hangingPunct="0">
              <a:spcBef>
                <a:spcPct val="50000"/>
              </a:spcBef>
            </a:pPr>
            <a:endParaRPr lang="en-US" sz="2400" b="0">
              <a:solidFill>
                <a:schemeClr val="tx1"/>
              </a:solidFill>
              <a:latin typeface="Times" pitchFamily="18" charset="0"/>
            </a:endParaRPr>
          </a:p>
        </p:txBody>
      </p:sp>
      <p:sp>
        <p:nvSpPr>
          <p:cNvPr id="189444" name="AutoShape 4" descr="http://www.sicert.org/images/fog/field_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 name="Rectangle 12"/>
          <p:cNvSpPr/>
          <p:nvPr/>
        </p:nvSpPr>
        <p:spPr>
          <a:xfrm rot="1889253">
            <a:off x="3657600" y="1828800"/>
            <a:ext cx="762000" cy="609600"/>
          </a:xfrm>
          <a:prstGeom prst="rect">
            <a:avLst/>
          </a:prstGeom>
          <a:solidFill>
            <a:schemeClr val="accent2">
              <a:lumMod val="75000"/>
              <a:alpha val="5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0" y="5181600"/>
            <a:ext cx="9144000" cy="164737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 Placeholder 3"/>
          <p:cNvSpPr>
            <a:spLocks noGrp="1"/>
          </p:cNvSpPr>
          <p:nvPr/>
        </p:nvSpPr>
        <p:spPr>
          <a:xfrm>
            <a:off x="1295400" y="-76200"/>
            <a:ext cx="6400800" cy="8382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92500" lnSpcReduction="20000"/>
          </a:bodyPr>
          <a:lstStyle>
            <a:lvl1pPr marL="342900" indent="-342900" algn="ctr" defTabSz="914400" rtl="0" eaLnBrk="1" latinLnBrk="0" hangingPunct="1">
              <a:spcBef>
                <a:spcPct val="20000"/>
              </a:spcBef>
              <a:buFont typeface="Arial" pitchFamily="34" charset="0"/>
              <a:buNone/>
              <a:defRPr sz="5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ko-KR" altLang="en-US" dirty="0" smtClean="0"/>
              <a:t>훈련</a:t>
            </a:r>
            <a:endParaRPr lang="en-US" dirty="0"/>
          </a:p>
        </p:txBody>
      </p:sp>
      <p:sp>
        <p:nvSpPr>
          <p:cNvPr id="16" name="TextBox 15"/>
          <p:cNvSpPr txBox="1"/>
          <p:nvPr/>
        </p:nvSpPr>
        <p:spPr>
          <a:xfrm>
            <a:off x="228600" y="5105400"/>
            <a:ext cx="8986520" cy="1804749"/>
          </a:xfrm>
          <a:prstGeom prst="roundRect">
            <a:avLst/>
          </a:prstGeom>
          <a:noFill/>
        </p:spPr>
        <p:txBody>
          <a:bodyPr wrap="square" rtlCol="0">
            <a:spAutoFit/>
          </a:bodyPr>
          <a:lstStyle/>
          <a:p>
            <a:r>
              <a:rPr lang="ko-KR" altLang="en-US" sz="2000" b="1" dirty="0" smtClean="0">
                <a:solidFill>
                  <a:schemeClr val="bg1"/>
                </a:solidFill>
                <a:effectLst>
                  <a:outerShdw blurRad="38100" dist="38100" dir="2700000" algn="tl">
                    <a:srgbClr val="000000">
                      <a:alpha val="43137"/>
                    </a:srgbClr>
                  </a:outerShdw>
                </a:effectLst>
              </a:rPr>
              <a:t>봄이 빨리 옴에 따라 얼음이 빨리 녹아</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err="1" smtClean="0">
                <a:solidFill>
                  <a:schemeClr val="bg1"/>
                </a:solidFill>
                <a:effectLst>
                  <a:outerShdw blurRad="38100" dist="38100" dir="2700000" algn="tl">
                    <a:srgbClr val="000000">
                      <a:alpha val="43137"/>
                    </a:srgbClr>
                  </a:outerShdw>
                </a:effectLst>
              </a:rPr>
              <a:t>콜로라도주</a:t>
            </a:r>
            <a:r>
              <a:rPr lang="ko-KR" altLang="en-US" sz="2000" b="1" dirty="0" smtClean="0">
                <a:solidFill>
                  <a:schemeClr val="bg1"/>
                </a:solidFill>
                <a:effectLst>
                  <a:outerShdw blurRad="38100" dist="38100" dir="2700000" algn="tl">
                    <a:srgbClr val="000000">
                      <a:alpha val="43137"/>
                    </a:srgbClr>
                  </a:outerShdw>
                </a:effectLst>
              </a:rPr>
              <a:t> </a:t>
            </a:r>
            <a:r>
              <a:rPr lang="ko-KR" altLang="en-US" sz="2000" b="1" dirty="0" err="1" smtClean="0">
                <a:solidFill>
                  <a:schemeClr val="bg1"/>
                </a:solidFill>
                <a:effectLst>
                  <a:outerShdw blurRad="38100" dist="38100" dir="2700000" algn="tl">
                    <a:srgbClr val="000000">
                      <a:alpha val="43137"/>
                    </a:srgbClr>
                  </a:outerShdw>
                </a:effectLst>
              </a:rPr>
              <a:t>볼더에</a:t>
            </a:r>
            <a:r>
              <a:rPr lang="ko-KR" altLang="en-US" sz="2000" b="1" dirty="0" smtClean="0">
                <a:solidFill>
                  <a:schemeClr val="bg1"/>
                </a:solidFill>
                <a:effectLst>
                  <a:outerShdw blurRad="38100" dist="38100" dir="2700000" algn="tl">
                    <a:srgbClr val="000000">
                      <a:alpha val="43137"/>
                    </a:srgbClr>
                  </a:outerShdw>
                </a:effectLst>
              </a:rPr>
              <a:t> 심각한 홍수가 예상된다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여러분의 지역사회는 홍수방재를 위해 준비하였다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빨간색으로 표시된 빌딩은 중요한 기간시설로써 수질정화시설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역사적인 지역</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경찰서이다</a:t>
            </a:r>
            <a:r>
              <a:rPr lang="en-US" altLang="ko-KR" sz="2000" b="1" dirty="0" smtClean="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GIS</a:t>
            </a:r>
            <a:r>
              <a:rPr lang="ko-KR" altLang="en-US" sz="2000" b="1" dirty="0" smtClean="0">
                <a:solidFill>
                  <a:schemeClr val="bg1"/>
                </a:solidFill>
                <a:effectLst>
                  <a:outerShdw blurRad="38100" dist="38100" dir="2700000" algn="tl">
                    <a:srgbClr val="000000">
                      <a:alpha val="43137"/>
                    </a:srgbClr>
                  </a:outerShdw>
                </a:effectLst>
              </a:rPr>
              <a:t>는 이곳을 잠재적인 홍수지역으로 결정했다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어디에다 모래 주머니를 쌓을 것인가</a:t>
            </a:r>
            <a:r>
              <a:rPr lang="en-US" altLang="ko-KR" sz="2000" b="1" dirty="0" smtClean="0">
                <a:solidFill>
                  <a:schemeClr val="bg1"/>
                </a:solidFill>
                <a:effectLst>
                  <a:outerShdw blurRad="38100" dist="38100" dir="2700000" algn="tl">
                    <a:srgbClr val="000000">
                      <a:alpha val="43137"/>
                    </a:srgbClr>
                  </a:outerShdw>
                </a:effectLst>
              </a:rPr>
              <a:t>? </a:t>
            </a:r>
            <a:endParaRPr lang="en-US" sz="2000" b="1" dirty="0">
              <a:solidFill>
                <a:schemeClr val="bg1"/>
              </a:solidFill>
              <a:effectLst>
                <a:outerShdw blurRad="38100" dist="38100" dir="2700000" algn="tl">
                  <a:srgbClr val="000000">
                    <a:alpha val="43137"/>
                  </a:srgbClr>
                </a:outerShdw>
              </a:effectLst>
            </a:endParaRPr>
          </a:p>
        </p:txBody>
      </p:sp>
      <p:sp>
        <p:nvSpPr>
          <p:cNvPr id="20" name="Freeform 19"/>
          <p:cNvSpPr/>
          <p:nvPr/>
        </p:nvSpPr>
        <p:spPr>
          <a:xfrm>
            <a:off x="4804229" y="1088571"/>
            <a:ext cx="4681912" cy="3750269"/>
          </a:xfrm>
          <a:custGeom>
            <a:avLst/>
            <a:gdLst>
              <a:gd name="connsiteX0" fmla="*/ 4470400 w 4681912"/>
              <a:gd name="connsiteY0" fmla="*/ 3730172 h 3750269"/>
              <a:gd name="connsiteX1" fmla="*/ 4325257 w 4681912"/>
              <a:gd name="connsiteY1" fmla="*/ 3672115 h 3750269"/>
              <a:gd name="connsiteX2" fmla="*/ 4238171 w 4681912"/>
              <a:gd name="connsiteY2" fmla="*/ 3643086 h 3750269"/>
              <a:gd name="connsiteX3" fmla="*/ 4122057 w 4681912"/>
              <a:gd name="connsiteY3" fmla="*/ 3585029 h 3750269"/>
              <a:gd name="connsiteX4" fmla="*/ 4005942 w 4681912"/>
              <a:gd name="connsiteY4" fmla="*/ 3599543 h 3750269"/>
              <a:gd name="connsiteX5" fmla="*/ 3962400 w 4681912"/>
              <a:gd name="connsiteY5" fmla="*/ 3614058 h 3750269"/>
              <a:gd name="connsiteX6" fmla="*/ 3875314 w 4681912"/>
              <a:gd name="connsiteY6" fmla="*/ 3628572 h 3750269"/>
              <a:gd name="connsiteX7" fmla="*/ 3817257 w 4681912"/>
              <a:gd name="connsiteY7" fmla="*/ 3643086 h 3750269"/>
              <a:gd name="connsiteX8" fmla="*/ 3425371 w 4681912"/>
              <a:gd name="connsiteY8" fmla="*/ 3628572 h 3750269"/>
              <a:gd name="connsiteX9" fmla="*/ 3323771 w 4681912"/>
              <a:gd name="connsiteY9" fmla="*/ 3599543 h 3750269"/>
              <a:gd name="connsiteX10" fmla="*/ 3222171 w 4681912"/>
              <a:gd name="connsiteY10" fmla="*/ 3585029 h 3750269"/>
              <a:gd name="connsiteX11" fmla="*/ 3178628 w 4681912"/>
              <a:gd name="connsiteY11" fmla="*/ 3556000 h 3750269"/>
              <a:gd name="connsiteX12" fmla="*/ 3120571 w 4681912"/>
              <a:gd name="connsiteY12" fmla="*/ 3526972 h 3750269"/>
              <a:gd name="connsiteX13" fmla="*/ 3106057 w 4681912"/>
              <a:gd name="connsiteY13" fmla="*/ 3483429 h 3750269"/>
              <a:gd name="connsiteX14" fmla="*/ 3033485 w 4681912"/>
              <a:gd name="connsiteY14" fmla="*/ 3396343 h 3750269"/>
              <a:gd name="connsiteX15" fmla="*/ 3018971 w 4681912"/>
              <a:gd name="connsiteY15" fmla="*/ 3352800 h 3750269"/>
              <a:gd name="connsiteX16" fmla="*/ 2975428 w 4681912"/>
              <a:gd name="connsiteY16" fmla="*/ 3323772 h 3750269"/>
              <a:gd name="connsiteX17" fmla="*/ 2859314 w 4681912"/>
              <a:gd name="connsiteY17" fmla="*/ 3280229 h 3750269"/>
              <a:gd name="connsiteX18" fmla="*/ 2815771 w 4681912"/>
              <a:gd name="connsiteY18" fmla="*/ 3251200 h 3750269"/>
              <a:gd name="connsiteX19" fmla="*/ 2772228 w 4681912"/>
              <a:gd name="connsiteY19" fmla="*/ 3236686 h 3750269"/>
              <a:gd name="connsiteX20" fmla="*/ 2641600 w 4681912"/>
              <a:gd name="connsiteY20" fmla="*/ 3207658 h 3750269"/>
              <a:gd name="connsiteX21" fmla="*/ 2540000 w 4681912"/>
              <a:gd name="connsiteY21" fmla="*/ 3164115 h 3750269"/>
              <a:gd name="connsiteX22" fmla="*/ 2423885 w 4681912"/>
              <a:gd name="connsiteY22" fmla="*/ 3135086 h 3750269"/>
              <a:gd name="connsiteX23" fmla="*/ 2380342 w 4681912"/>
              <a:gd name="connsiteY23" fmla="*/ 3120572 h 3750269"/>
              <a:gd name="connsiteX24" fmla="*/ 2336800 w 4681912"/>
              <a:gd name="connsiteY24" fmla="*/ 3091543 h 3750269"/>
              <a:gd name="connsiteX25" fmla="*/ 2293257 w 4681912"/>
              <a:gd name="connsiteY25" fmla="*/ 3077029 h 3750269"/>
              <a:gd name="connsiteX26" fmla="*/ 2177142 w 4681912"/>
              <a:gd name="connsiteY26" fmla="*/ 3048000 h 3750269"/>
              <a:gd name="connsiteX27" fmla="*/ 2046514 w 4681912"/>
              <a:gd name="connsiteY27" fmla="*/ 3004458 h 3750269"/>
              <a:gd name="connsiteX28" fmla="*/ 1959428 w 4681912"/>
              <a:gd name="connsiteY28" fmla="*/ 2975429 h 3750269"/>
              <a:gd name="connsiteX29" fmla="*/ 1915885 w 4681912"/>
              <a:gd name="connsiteY29" fmla="*/ 2960915 h 3750269"/>
              <a:gd name="connsiteX30" fmla="*/ 1828800 w 4681912"/>
              <a:gd name="connsiteY30" fmla="*/ 2946400 h 3750269"/>
              <a:gd name="connsiteX31" fmla="*/ 1785257 w 4681912"/>
              <a:gd name="connsiteY31" fmla="*/ 2931886 h 3750269"/>
              <a:gd name="connsiteX32" fmla="*/ 1683657 w 4681912"/>
              <a:gd name="connsiteY32" fmla="*/ 2917372 h 3750269"/>
              <a:gd name="connsiteX33" fmla="*/ 1190171 w 4681912"/>
              <a:gd name="connsiteY33" fmla="*/ 2931886 h 3750269"/>
              <a:gd name="connsiteX34" fmla="*/ 899885 w 4681912"/>
              <a:gd name="connsiteY34" fmla="*/ 2946400 h 3750269"/>
              <a:gd name="connsiteX35" fmla="*/ 827314 w 4681912"/>
              <a:gd name="connsiteY35" fmla="*/ 2975429 h 3750269"/>
              <a:gd name="connsiteX36" fmla="*/ 783771 w 4681912"/>
              <a:gd name="connsiteY36" fmla="*/ 2989943 h 3750269"/>
              <a:gd name="connsiteX37" fmla="*/ 696685 w 4681912"/>
              <a:gd name="connsiteY37" fmla="*/ 3048000 h 3750269"/>
              <a:gd name="connsiteX38" fmla="*/ 653142 w 4681912"/>
              <a:gd name="connsiteY38" fmla="*/ 3077029 h 3750269"/>
              <a:gd name="connsiteX39" fmla="*/ 595085 w 4681912"/>
              <a:gd name="connsiteY39" fmla="*/ 3091543 h 3750269"/>
              <a:gd name="connsiteX40" fmla="*/ 551542 w 4681912"/>
              <a:gd name="connsiteY40" fmla="*/ 3120572 h 3750269"/>
              <a:gd name="connsiteX41" fmla="*/ 72571 w 4681912"/>
              <a:gd name="connsiteY41" fmla="*/ 3091543 h 3750269"/>
              <a:gd name="connsiteX42" fmla="*/ 29028 w 4681912"/>
              <a:gd name="connsiteY42" fmla="*/ 3077029 h 3750269"/>
              <a:gd name="connsiteX43" fmla="*/ 0 w 4681912"/>
              <a:gd name="connsiteY43" fmla="*/ 3033486 h 3750269"/>
              <a:gd name="connsiteX44" fmla="*/ 58057 w 4681912"/>
              <a:gd name="connsiteY44" fmla="*/ 2902858 h 3750269"/>
              <a:gd name="connsiteX45" fmla="*/ 101600 w 4681912"/>
              <a:gd name="connsiteY45" fmla="*/ 2873829 h 3750269"/>
              <a:gd name="connsiteX46" fmla="*/ 203200 w 4681912"/>
              <a:gd name="connsiteY46" fmla="*/ 2830286 h 3750269"/>
              <a:gd name="connsiteX47" fmla="*/ 304800 w 4681912"/>
              <a:gd name="connsiteY47" fmla="*/ 2772229 h 3750269"/>
              <a:gd name="connsiteX48" fmla="*/ 406400 w 4681912"/>
              <a:gd name="connsiteY48" fmla="*/ 2743200 h 3750269"/>
              <a:gd name="connsiteX49" fmla="*/ 508000 w 4681912"/>
              <a:gd name="connsiteY49" fmla="*/ 2685143 h 3750269"/>
              <a:gd name="connsiteX50" fmla="*/ 537028 w 4681912"/>
              <a:gd name="connsiteY50" fmla="*/ 2641600 h 3750269"/>
              <a:gd name="connsiteX51" fmla="*/ 624114 w 4681912"/>
              <a:gd name="connsiteY51" fmla="*/ 2598058 h 3750269"/>
              <a:gd name="connsiteX52" fmla="*/ 667657 w 4681912"/>
              <a:gd name="connsiteY52" fmla="*/ 2569029 h 3750269"/>
              <a:gd name="connsiteX53" fmla="*/ 682171 w 4681912"/>
              <a:gd name="connsiteY53" fmla="*/ 2380343 h 3750269"/>
              <a:gd name="connsiteX54" fmla="*/ 566057 w 4681912"/>
              <a:gd name="connsiteY54" fmla="*/ 2307772 h 3750269"/>
              <a:gd name="connsiteX55" fmla="*/ 522514 w 4681912"/>
              <a:gd name="connsiteY55" fmla="*/ 2293258 h 3750269"/>
              <a:gd name="connsiteX56" fmla="*/ 420914 w 4681912"/>
              <a:gd name="connsiteY56" fmla="*/ 2235200 h 3750269"/>
              <a:gd name="connsiteX57" fmla="*/ 377371 w 4681912"/>
              <a:gd name="connsiteY57" fmla="*/ 2220686 h 3750269"/>
              <a:gd name="connsiteX58" fmla="*/ 319314 w 4681912"/>
              <a:gd name="connsiteY58" fmla="*/ 2191658 h 3750269"/>
              <a:gd name="connsiteX59" fmla="*/ 232228 w 4681912"/>
              <a:gd name="connsiteY59" fmla="*/ 2162629 h 3750269"/>
              <a:gd name="connsiteX60" fmla="*/ 203200 w 4681912"/>
              <a:gd name="connsiteY60" fmla="*/ 2061029 h 3750269"/>
              <a:gd name="connsiteX61" fmla="*/ 261257 w 4681912"/>
              <a:gd name="connsiteY61" fmla="*/ 2046515 h 3750269"/>
              <a:gd name="connsiteX62" fmla="*/ 304800 w 4681912"/>
              <a:gd name="connsiteY62" fmla="*/ 2017486 h 3750269"/>
              <a:gd name="connsiteX63" fmla="*/ 406400 w 4681912"/>
              <a:gd name="connsiteY63" fmla="*/ 1988458 h 3750269"/>
              <a:gd name="connsiteX64" fmla="*/ 449942 w 4681912"/>
              <a:gd name="connsiteY64" fmla="*/ 1973943 h 3750269"/>
              <a:gd name="connsiteX65" fmla="*/ 537028 w 4681912"/>
              <a:gd name="connsiteY65" fmla="*/ 1930400 h 3750269"/>
              <a:gd name="connsiteX66" fmla="*/ 638628 w 4681912"/>
              <a:gd name="connsiteY66" fmla="*/ 1915886 h 3750269"/>
              <a:gd name="connsiteX67" fmla="*/ 696685 w 4681912"/>
              <a:gd name="connsiteY67" fmla="*/ 1901372 h 3750269"/>
              <a:gd name="connsiteX68" fmla="*/ 856342 w 4681912"/>
              <a:gd name="connsiteY68" fmla="*/ 1872343 h 3750269"/>
              <a:gd name="connsiteX69" fmla="*/ 943428 w 4681912"/>
              <a:gd name="connsiteY69" fmla="*/ 1843315 h 3750269"/>
              <a:gd name="connsiteX70" fmla="*/ 1045028 w 4681912"/>
              <a:gd name="connsiteY70" fmla="*/ 1814286 h 3750269"/>
              <a:gd name="connsiteX71" fmla="*/ 1088571 w 4681912"/>
              <a:gd name="connsiteY71" fmla="*/ 1785258 h 3750269"/>
              <a:gd name="connsiteX72" fmla="*/ 1219200 w 4681912"/>
              <a:gd name="connsiteY72" fmla="*/ 1756229 h 3750269"/>
              <a:gd name="connsiteX73" fmla="*/ 1262742 w 4681912"/>
              <a:gd name="connsiteY73" fmla="*/ 1741715 h 3750269"/>
              <a:gd name="connsiteX74" fmla="*/ 1378857 w 4681912"/>
              <a:gd name="connsiteY74" fmla="*/ 1727200 h 3750269"/>
              <a:gd name="connsiteX75" fmla="*/ 1480457 w 4681912"/>
              <a:gd name="connsiteY75" fmla="*/ 1698172 h 3750269"/>
              <a:gd name="connsiteX76" fmla="*/ 1669142 w 4681912"/>
              <a:gd name="connsiteY76" fmla="*/ 1640115 h 3750269"/>
              <a:gd name="connsiteX77" fmla="*/ 1770742 w 4681912"/>
              <a:gd name="connsiteY77" fmla="*/ 1596572 h 3750269"/>
              <a:gd name="connsiteX78" fmla="*/ 1843314 w 4681912"/>
              <a:gd name="connsiteY78" fmla="*/ 1509486 h 3750269"/>
              <a:gd name="connsiteX79" fmla="*/ 1886857 w 4681912"/>
              <a:gd name="connsiteY79" fmla="*/ 1494972 h 3750269"/>
              <a:gd name="connsiteX80" fmla="*/ 2002971 w 4681912"/>
              <a:gd name="connsiteY80" fmla="*/ 1393372 h 3750269"/>
              <a:gd name="connsiteX81" fmla="*/ 2046514 w 4681912"/>
              <a:gd name="connsiteY81" fmla="*/ 1364343 h 3750269"/>
              <a:gd name="connsiteX82" fmla="*/ 2148114 w 4681912"/>
              <a:gd name="connsiteY82" fmla="*/ 1248229 h 3750269"/>
              <a:gd name="connsiteX83" fmla="*/ 2104571 w 4681912"/>
              <a:gd name="connsiteY83" fmla="*/ 1146629 h 3750269"/>
              <a:gd name="connsiteX84" fmla="*/ 2032000 w 4681912"/>
              <a:gd name="connsiteY84" fmla="*/ 1045029 h 3750269"/>
              <a:gd name="connsiteX85" fmla="*/ 2002971 w 4681912"/>
              <a:gd name="connsiteY85" fmla="*/ 1001486 h 3750269"/>
              <a:gd name="connsiteX86" fmla="*/ 1988457 w 4681912"/>
              <a:gd name="connsiteY86" fmla="*/ 957943 h 3750269"/>
              <a:gd name="connsiteX87" fmla="*/ 1944914 w 4681912"/>
              <a:gd name="connsiteY87" fmla="*/ 928915 h 3750269"/>
              <a:gd name="connsiteX88" fmla="*/ 1872342 w 4681912"/>
              <a:gd name="connsiteY88" fmla="*/ 870858 h 3750269"/>
              <a:gd name="connsiteX89" fmla="*/ 1843314 w 4681912"/>
              <a:gd name="connsiteY89" fmla="*/ 827315 h 3750269"/>
              <a:gd name="connsiteX90" fmla="*/ 1756228 w 4681912"/>
              <a:gd name="connsiteY90" fmla="*/ 740229 h 3750269"/>
              <a:gd name="connsiteX91" fmla="*/ 1683657 w 4681912"/>
              <a:gd name="connsiteY91" fmla="*/ 653143 h 3750269"/>
              <a:gd name="connsiteX92" fmla="*/ 1654628 w 4681912"/>
              <a:gd name="connsiteY92" fmla="*/ 609600 h 3750269"/>
              <a:gd name="connsiteX93" fmla="*/ 1611085 w 4681912"/>
              <a:gd name="connsiteY93" fmla="*/ 580572 h 3750269"/>
              <a:gd name="connsiteX94" fmla="*/ 1567542 w 4681912"/>
              <a:gd name="connsiteY94" fmla="*/ 537029 h 3750269"/>
              <a:gd name="connsiteX95" fmla="*/ 1407885 w 4681912"/>
              <a:gd name="connsiteY95" fmla="*/ 478972 h 3750269"/>
              <a:gd name="connsiteX96" fmla="*/ 1277257 w 4681912"/>
              <a:gd name="connsiteY96" fmla="*/ 420915 h 3750269"/>
              <a:gd name="connsiteX97" fmla="*/ 1233714 w 4681912"/>
              <a:gd name="connsiteY97" fmla="*/ 391886 h 3750269"/>
              <a:gd name="connsiteX98" fmla="*/ 1146628 w 4681912"/>
              <a:gd name="connsiteY98" fmla="*/ 362858 h 3750269"/>
              <a:gd name="connsiteX99" fmla="*/ 1059542 w 4681912"/>
              <a:gd name="connsiteY99" fmla="*/ 333829 h 3750269"/>
              <a:gd name="connsiteX100" fmla="*/ 1001485 w 4681912"/>
              <a:gd name="connsiteY100" fmla="*/ 319315 h 3750269"/>
              <a:gd name="connsiteX101" fmla="*/ 914400 w 4681912"/>
              <a:gd name="connsiteY101" fmla="*/ 304800 h 3750269"/>
              <a:gd name="connsiteX102" fmla="*/ 725714 w 4681912"/>
              <a:gd name="connsiteY102" fmla="*/ 275772 h 3750269"/>
              <a:gd name="connsiteX103" fmla="*/ 682171 w 4681912"/>
              <a:gd name="connsiteY103" fmla="*/ 261258 h 3750269"/>
              <a:gd name="connsiteX104" fmla="*/ 638628 w 4681912"/>
              <a:gd name="connsiteY104" fmla="*/ 232229 h 3750269"/>
              <a:gd name="connsiteX105" fmla="*/ 537028 w 4681912"/>
              <a:gd name="connsiteY105" fmla="*/ 203200 h 3750269"/>
              <a:gd name="connsiteX106" fmla="*/ 667657 w 4681912"/>
              <a:gd name="connsiteY106" fmla="*/ 130629 h 3750269"/>
              <a:gd name="connsiteX107" fmla="*/ 754742 w 4681912"/>
              <a:gd name="connsiteY107" fmla="*/ 87086 h 3750269"/>
              <a:gd name="connsiteX108" fmla="*/ 856342 w 4681912"/>
              <a:gd name="connsiteY108" fmla="*/ 29029 h 3750269"/>
              <a:gd name="connsiteX109" fmla="*/ 1132114 w 4681912"/>
              <a:gd name="connsiteY109" fmla="*/ 0 h 3750269"/>
              <a:gd name="connsiteX110" fmla="*/ 1393371 w 4681912"/>
              <a:gd name="connsiteY110" fmla="*/ 14515 h 3750269"/>
              <a:gd name="connsiteX111" fmla="*/ 1480457 w 4681912"/>
              <a:gd name="connsiteY111" fmla="*/ 43543 h 3750269"/>
              <a:gd name="connsiteX112" fmla="*/ 1524000 w 4681912"/>
              <a:gd name="connsiteY112" fmla="*/ 101600 h 3750269"/>
              <a:gd name="connsiteX113" fmla="*/ 1625600 w 4681912"/>
              <a:gd name="connsiteY113" fmla="*/ 130629 h 3750269"/>
              <a:gd name="connsiteX114" fmla="*/ 1712685 w 4681912"/>
              <a:gd name="connsiteY114" fmla="*/ 188686 h 3750269"/>
              <a:gd name="connsiteX115" fmla="*/ 1799771 w 4681912"/>
              <a:gd name="connsiteY115" fmla="*/ 232229 h 3750269"/>
              <a:gd name="connsiteX116" fmla="*/ 1843314 w 4681912"/>
              <a:gd name="connsiteY116" fmla="*/ 261258 h 3750269"/>
              <a:gd name="connsiteX117" fmla="*/ 1886857 w 4681912"/>
              <a:gd name="connsiteY117" fmla="*/ 275772 h 3750269"/>
              <a:gd name="connsiteX118" fmla="*/ 1959428 w 4681912"/>
              <a:gd name="connsiteY118" fmla="*/ 348343 h 3750269"/>
              <a:gd name="connsiteX119" fmla="*/ 2017485 w 4681912"/>
              <a:gd name="connsiteY119" fmla="*/ 362858 h 3750269"/>
              <a:gd name="connsiteX120" fmla="*/ 2104571 w 4681912"/>
              <a:gd name="connsiteY120" fmla="*/ 391886 h 3750269"/>
              <a:gd name="connsiteX121" fmla="*/ 2191657 w 4681912"/>
              <a:gd name="connsiteY121" fmla="*/ 420915 h 3750269"/>
              <a:gd name="connsiteX122" fmla="*/ 2235200 w 4681912"/>
              <a:gd name="connsiteY122" fmla="*/ 435429 h 3750269"/>
              <a:gd name="connsiteX123" fmla="*/ 2278742 w 4681912"/>
              <a:gd name="connsiteY123" fmla="*/ 464458 h 3750269"/>
              <a:gd name="connsiteX124" fmla="*/ 2554514 w 4681912"/>
              <a:gd name="connsiteY124" fmla="*/ 449943 h 3750269"/>
              <a:gd name="connsiteX125" fmla="*/ 2685142 w 4681912"/>
              <a:gd name="connsiteY125" fmla="*/ 420915 h 3750269"/>
              <a:gd name="connsiteX126" fmla="*/ 2772228 w 4681912"/>
              <a:gd name="connsiteY126" fmla="*/ 391886 h 3750269"/>
              <a:gd name="connsiteX127" fmla="*/ 2873828 w 4681912"/>
              <a:gd name="connsiteY127" fmla="*/ 333829 h 3750269"/>
              <a:gd name="connsiteX128" fmla="*/ 2902857 w 4681912"/>
              <a:gd name="connsiteY128" fmla="*/ 290286 h 3750269"/>
              <a:gd name="connsiteX129" fmla="*/ 2946400 w 4681912"/>
              <a:gd name="connsiteY129" fmla="*/ 275772 h 3750269"/>
              <a:gd name="connsiteX130" fmla="*/ 3077028 w 4681912"/>
              <a:gd name="connsiteY130" fmla="*/ 246743 h 3750269"/>
              <a:gd name="connsiteX131" fmla="*/ 3164114 w 4681912"/>
              <a:gd name="connsiteY131" fmla="*/ 217715 h 3750269"/>
              <a:gd name="connsiteX132" fmla="*/ 3207657 w 4681912"/>
              <a:gd name="connsiteY132" fmla="*/ 203200 h 3750269"/>
              <a:gd name="connsiteX133" fmla="*/ 3251200 w 4681912"/>
              <a:gd name="connsiteY133" fmla="*/ 217715 h 3750269"/>
              <a:gd name="connsiteX134" fmla="*/ 3338285 w 4681912"/>
              <a:gd name="connsiteY134" fmla="*/ 304800 h 3750269"/>
              <a:gd name="connsiteX135" fmla="*/ 3381828 w 4681912"/>
              <a:gd name="connsiteY135" fmla="*/ 333829 h 3750269"/>
              <a:gd name="connsiteX136" fmla="*/ 3512457 w 4681912"/>
              <a:gd name="connsiteY136" fmla="*/ 435429 h 3750269"/>
              <a:gd name="connsiteX137" fmla="*/ 3556000 w 4681912"/>
              <a:gd name="connsiteY137" fmla="*/ 464458 h 3750269"/>
              <a:gd name="connsiteX138" fmla="*/ 3599542 w 4681912"/>
              <a:gd name="connsiteY138" fmla="*/ 478972 h 3750269"/>
              <a:gd name="connsiteX139" fmla="*/ 3759200 w 4681912"/>
              <a:gd name="connsiteY139" fmla="*/ 508000 h 3750269"/>
              <a:gd name="connsiteX140" fmla="*/ 3802742 w 4681912"/>
              <a:gd name="connsiteY140" fmla="*/ 522515 h 3750269"/>
              <a:gd name="connsiteX141" fmla="*/ 3875314 w 4681912"/>
              <a:gd name="connsiteY141" fmla="*/ 551543 h 3750269"/>
              <a:gd name="connsiteX142" fmla="*/ 4020457 w 4681912"/>
              <a:gd name="connsiteY142" fmla="*/ 580572 h 3750269"/>
              <a:gd name="connsiteX143" fmla="*/ 4093028 w 4681912"/>
              <a:gd name="connsiteY143" fmla="*/ 595086 h 3750269"/>
              <a:gd name="connsiteX144" fmla="*/ 4223657 w 4681912"/>
              <a:gd name="connsiteY144" fmla="*/ 638629 h 3750269"/>
              <a:gd name="connsiteX145" fmla="*/ 4339771 w 4681912"/>
              <a:gd name="connsiteY145" fmla="*/ 653143 h 3750269"/>
              <a:gd name="connsiteX146" fmla="*/ 4484914 w 4681912"/>
              <a:gd name="connsiteY146" fmla="*/ 682172 h 3750269"/>
              <a:gd name="connsiteX147" fmla="*/ 4513942 w 4681912"/>
              <a:gd name="connsiteY147" fmla="*/ 1103086 h 3750269"/>
              <a:gd name="connsiteX148" fmla="*/ 4528457 w 4681912"/>
              <a:gd name="connsiteY148" fmla="*/ 1277258 h 3750269"/>
              <a:gd name="connsiteX149" fmla="*/ 4542971 w 4681912"/>
              <a:gd name="connsiteY149" fmla="*/ 1349829 h 3750269"/>
              <a:gd name="connsiteX150" fmla="*/ 4557485 w 4681912"/>
              <a:gd name="connsiteY150" fmla="*/ 1436915 h 3750269"/>
              <a:gd name="connsiteX151" fmla="*/ 4586514 w 4681912"/>
              <a:gd name="connsiteY151" fmla="*/ 1553029 h 3750269"/>
              <a:gd name="connsiteX152" fmla="*/ 4601028 w 4681912"/>
              <a:gd name="connsiteY152" fmla="*/ 1611086 h 3750269"/>
              <a:gd name="connsiteX153" fmla="*/ 4644571 w 4681912"/>
              <a:gd name="connsiteY153" fmla="*/ 1770743 h 3750269"/>
              <a:gd name="connsiteX154" fmla="*/ 4659085 w 4681912"/>
              <a:gd name="connsiteY154" fmla="*/ 1857829 h 3750269"/>
              <a:gd name="connsiteX155" fmla="*/ 4659085 w 4681912"/>
              <a:gd name="connsiteY155" fmla="*/ 2380343 h 3750269"/>
              <a:gd name="connsiteX156" fmla="*/ 4615542 w 4681912"/>
              <a:gd name="connsiteY156" fmla="*/ 2510972 h 3750269"/>
              <a:gd name="connsiteX157" fmla="*/ 4601028 w 4681912"/>
              <a:gd name="connsiteY157" fmla="*/ 2583543 h 3750269"/>
              <a:gd name="connsiteX158" fmla="*/ 4586514 w 4681912"/>
              <a:gd name="connsiteY158" fmla="*/ 2641600 h 3750269"/>
              <a:gd name="connsiteX159" fmla="*/ 4572000 w 4681912"/>
              <a:gd name="connsiteY159" fmla="*/ 2786743 h 3750269"/>
              <a:gd name="connsiteX160" fmla="*/ 4542971 w 4681912"/>
              <a:gd name="connsiteY160" fmla="*/ 3106058 h 3750269"/>
              <a:gd name="connsiteX161" fmla="*/ 4528457 w 4681912"/>
              <a:gd name="connsiteY161" fmla="*/ 3468915 h 3750269"/>
              <a:gd name="connsiteX162" fmla="*/ 4513942 w 4681912"/>
              <a:gd name="connsiteY162" fmla="*/ 3526972 h 3750269"/>
              <a:gd name="connsiteX163" fmla="*/ 4499428 w 4681912"/>
              <a:gd name="connsiteY163" fmla="*/ 3614058 h 3750269"/>
              <a:gd name="connsiteX164" fmla="*/ 4484914 w 4681912"/>
              <a:gd name="connsiteY164" fmla="*/ 3657600 h 3750269"/>
              <a:gd name="connsiteX165" fmla="*/ 4470400 w 4681912"/>
              <a:gd name="connsiteY165" fmla="*/ 3730172 h 3750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4681912" h="3750269">
                <a:moveTo>
                  <a:pt x="4470400" y="3730172"/>
                </a:moveTo>
                <a:cubicBezTo>
                  <a:pt x="4443791" y="3732591"/>
                  <a:pt x="4465933" y="3750269"/>
                  <a:pt x="4325257" y="3672115"/>
                </a:cubicBezTo>
                <a:cubicBezTo>
                  <a:pt x="4298509" y="3657255"/>
                  <a:pt x="4266581" y="3654450"/>
                  <a:pt x="4238171" y="3643086"/>
                </a:cubicBezTo>
                <a:cubicBezTo>
                  <a:pt x="4149404" y="3607579"/>
                  <a:pt x="4187278" y="3628510"/>
                  <a:pt x="4122057" y="3585029"/>
                </a:cubicBezTo>
                <a:cubicBezTo>
                  <a:pt x="4083352" y="3589867"/>
                  <a:pt x="4044319" y="3592565"/>
                  <a:pt x="4005942" y="3599543"/>
                </a:cubicBezTo>
                <a:cubicBezTo>
                  <a:pt x="3990890" y="3602280"/>
                  <a:pt x="3977335" y="3610739"/>
                  <a:pt x="3962400" y="3614058"/>
                </a:cubicBezTo>
                <a:cubicBezTo>
                  <a:pt x="3933672" y="3620442"/>
                  <a:pt x="3904172" y="3622801"/>
                  <a:pt x="3875314" y="3628572"/>
                </a:cubicBezTo>
                <a:cubicBezTo>
                  <a:pt x="3855753" y="3632484"/>
                  <a:pt x="3836609" y="3638248"/>
                  <a:pt x="3817257" y="3643086"/>
                </a:cubicBezTo>
                <a:cubicBezTo>
                  <a:pt x="3686628" y="3638248"/>
                  <a:pt x="3555583" y="3640061"/>
                  <a:pt x="3425371" y="3628572"/>
                </a:cubicBezTo>
                <a:cubicBezTo>
                  <a:pt x="3390285" y="3625476"/>
                  <a:pt x="3358211" y="3606923"/>
                  <a:pt x="3323771" y="3599543"/>
                </a:cubicBezTo>
                <a:cubicBezTo>
                  <a:pt x="3290320" y="3592375"/>
                  <a:pt x="3256038" y="3589867"/>
                  <a:pt x="3222171" y="3585029"/>
                </a:cubicBezTo>
                <a:cubicBezTo>
                  <a:pt x="3207657" y="3575353"/>
                  <a:pt x="3193774" y="3564655"/>
                  <a:pt x="3178628" y="3556000"/>
                </a:cubicBezTo>
                <a:cubicBezTo>
                  <a:pt x="3159842" y="3545265"/>
                  <a:pt x="3135870" y="3542271"/>
                  <a:pt x="3120571" y="3526972"/>
                </a:cubicBezTo>
                <a:cubicBezTo>
                  <a:pt x="3109753" y="3516154"/>
                  <a:pt x="3112899" y="3497113"/>
                  <a:pt x="3106057" y="3483429"/>
                </a:cubicBezTo>
                <a:cubicBezTo>
                  <a:pt x="3085850" y="3443015"/>
                  <a:pt x="3065584" y="3428442"/>
                  <a:pt x="3033485" y="3396343"/>
                </a:cubicBezTo>
                <a:cubicBezTo>
                  <a:pt x="3028647" y="3381829"/>
                  <a:pt x="3028528" y="3364747"/>
                  <a:pt x="3018971" y="3352800"/>
                </a:cubicBezTo>
                <a:cubicBezTo>
                  <a:pt x="3008074" y="3339179"/>
                  <a:pt x="2991030" y="3331573"/>
                  <a:pt x="2975428" y="3323772"/>
                </a:cubicBezTo>
                <a:cubicBezTo>
                  <a:pt x="2940711" y="3306413"/>
                  <a:pt x="2897004" y="3292792"/>
                  <a:pt x="2859314" y="3280229"/>
                </a:cubicBezTo>
                <a:cubicBezTo>
                  <a:pt x="2844800" y="3270553"/>
                  <a:pt x="2831373" y="3259001"/>
                  <a:pt x="2815771" y="3251200"/>
                </a:cubicBezTo>
                <a:cubicBezTo>
                  <a:pt x="2802087" y="3244358"/>
                  <a:pt x="2786939" y="3240889"/>
                  <a:pt x="2772228" y="3236686"/>
                </a:cubicBezTo>
                <a:cubicBezTo>
                  <a:pt x="2667906" y="3206880"/>
                  <a:pt x="2761349" y="3237596"/>
                  <a:pt x="2641600" y="3207658"/>
                </a:cubicBezTo>
                <a:cubicBezTo>
                  <a:pt x="2540151" y="3182295"/>
                  <a:pt x="2664604" y="3205649"/>
                  <a:pt x="2540000" y="3164115"/>
                </a:cubicBezTo>
                <a:cubicBezTo>
                  <a:pt x="2502151" y="3151499"/>
                  <a:pt x="2461734" y="3147702"/>
                  <a:pt x="2423885" y="3135086"/>
                </a:cubicBezTo>
                <a:lnTo>
                  <a:pt x="2380342" y="3120572"/>
                </a:lnTo>
                <a:cubicBezTo>
                  <a:pt x="2365828" y="3110896"/>
                  <a:pt x="2352402" y="3099344"/>
                  <a:pt x="2336800" y="3091543"/>
                </a:cubicBezTo>
                <a:cubicBezTo>
                  <a:pt x="2323116" y="3084701"/>
                  <a:pt x="2308017" y="3081055"/>
                  <a:pt x="2293257" y="3077029"/>
                </a:cubicBezTo>
                <a:cubicBezTo>
                  <a:pt x="2254767" y="3066532"/>
                  <a:pt x="2214991" y="3060616"/>
                  <a:pt x="2177142" y="3048000"/>
                </a:cubicBezTo>
                <a:lnTo>
                  <a:pt x="2046514" y="3004458"/>
                </a:lnTo>
                <a:lnTo>
                  <a:pt x="1959428" y="2975429"/>
                </a:lnTo>
                <a:cubicBezTo>
                  <a:pt x="1944914" y="2970591"/>
                  <a:pt x="1930976" y="2963430"/>
                  <a:pt x="1915885" y="2960915"/>
                </a:cubicBezTo>
                <a:cubicBezTo>
                  <a:pt x="1886857" y="2956077"/>
                  <a:pt x="1857528" y="2952784"/>
                  <a:pt x="1828800" y="2946400"/>
                </a:cubicBezTo>
                <a:cubicBezTo>
                  <a:pt x="1813865" y="2943081"/>
                  <a:pt x="1800259" y="2934886"/>
                  <a:pt x="1785257" y="2931886"/>
                </a:cubicBezTo>
                <a:cubicBezTo>
                  <a:pt x="1751711" y="2925177"/>
                  <a:pt x="1717524" y="2922210"/>
                  <a:pt x="1683657" y="2917372"/>
                </a:cubicBezTo>
                <a:lnTo>
                  <a:pt x="1190171" y="2931886"/>
                </a:lnTo>
                <a:cubicBezTo>
                  <a:pt x="1093355" y="2935472"/>
                  <a:pt x="996078" y="2934857"/>
                  <a:pt x="899885" y="2946400"/>
                </a:cubicBezTo>
                <a:cubicBezTo>
                  <a:pt x="874017" y="2949504"/>
                  <a:pt x="851709" y="2966281"/>
                  <a:pt x="827314" y="2975429"/>
                </a:cubicBezTo>
                <a:cubicBezTo>
                  <a:pt x="812989" y="2980801"/>
                  <a:pt x="798285" y="2985105"/>
                  <a:pt x="783771" y="2989943"/>
                </a:cubicBezTo>
                <a:lnTo>
                  <a:pt x="696685" y="3048000"/>
                </a:lnTo>
                <a:cubicBezTo>
                  <a:pt x="682171" y="3057676"/>
                  <a:pt x="670065" y="3072798"/>
                  <a:pt x="653142" y="3077029"/>
                </a:cubicBezTo>
                <a:lnTo>
                  <a:pt x="595085" y="3091543"/>
                </a:lnTo>
                <a:cubicBezTo>
                  <a:pt x="580571" y="3101219"/>
                  <a:pt x="568978" y="3120027"/>
                  <a:pt x="551542" y="3120572"/>
                </a:cubicBezTo>
                <a:cubicBezTo>
                  <a:pt x="356114" y="3126679"/>
                  <a:pt x="231951" y="3137081"/>
                  <a:pt x="72571" y="3091543"/>
                </a:cubicBezTo>
                <a:cubicBezTo>
                  <a:pt x="57860" y="3087340"/>
                  <a:pt x="43542" y="3081867"/>
                  <a:pt x="29028" y="3077029"/>
                </a:cubicBezTo>
                <a:cubicBezTo>
                  <a:pt x="19352" y="3062515"/>
                  <a:pt x="0" y="3050930"/>
                  <a:pt x="0" y="3033486"/>
                </a:cubicBezTo>
                <a:cubicBezTo>
                  <a:pt x="0" y="3004739"/>
                  <a:pt x="31747" y="2929167"/>
                  <a:pt x="58057" y="2902858"/>
                </a:cubicBezTo>
                <a:cubicBezTo>
                  <a:pt x="70392" y="2890523"/>
                  <a:pt x="86454" y="2882484"/>
                  <a:pt x="101600" y="2873829"/>
                </a:cubicBezTo>
                <a:cubicBezTo>
                  <a:pt x="151820" y="2845131"/>
                  <a:pt x="154348" y="2846570"/>
                  <a:pt x="203200" y="2830286"/>
                </a:cubicBezTo>
                <a:cubicBezTo>
                  <a:pt x="239294" y="2806223"/>
                  <a:pt x="262709" y="2788013"/>
                  <a:pt x="304800" y="2772229"/>
                </a:cubicBezTo>
                <a:cubicBezTo>
                  <a:pt x="403030" y="2735393"/>
                  <a:pt x="324505" y="2778298"/>
                  <a:pt x="406400" y="2743200"/>
                </a:cubicBezTo>
                <a:cubicBezTo>
                  <a:pt x="457965" y="2721100"/>
                  <a:pt x="464268" y="2714298"/>
                  <a:pt x="508000" y="2685143"/>
                </a:cubicBezTo>
                <a:cubicBezTo>
                  <a:pt x="517676" y="2670629"/>
                  <a:pt x="524693" y="2653935"/>
                  <a:pt x="537028" y="2641600"/>
                </a:cubicBezTo>
                <a:cubicBezTo>
                  <a:pt x="565164" y="2613464"/>
                  <a:pt x="588700" y="2609862"/>
                  <a:pt x="624114" y="2598058"/>
                </a:cubicBezTo>
                <a:cubicBezTo>
                  <a:pt x="638628" y="2588382"/>
                  <a:pt x="655322" y="2581364"/>
                  <a:pt x="667657" y="2569029"/>
                </a:cubicBezTo>
                <a:cubicBezTo>
                  <a:pt x="722711" y="2513974"/>
                  <a:pt x="701053" y="2462164"/>
                  <a:pt x="682171" y="2380343"/>
                </a:cubicBezTo>
                <a:cubicBezTo>
                  <a:pt x="668754" y="2322202"/>
                  <a:pt x="612534" y="2323264"/>
                  <a:pt x="566057" y="2307772"/>
                </a:cubicBezTo>
                <a:lnTo>
                  <a:pt x="522514" y="2293258"/>
                </a:lnTo>
                <a:cubicBezTo>
                  <a:pt x="478786" y="2264105"/>
                  <a:pt x="472474" y="2257297"/>
                  <a:pt x="420914" y="2235200"/>
                </a:cubicBezTo>
                <a:cubicBezTo>
                  <a:pt x="406852" y="2229173"/>
                  <a:pt x="391433" y="2226713"/>
                  <a:pt x="377371" y="2220686"/>
                </a:cubicBezTo>
                <a:cubicBezTo>
                  <a:pt x="357484" y="2212163"/>
                  <a:pt x="339403" y="2199694"/>
                  <a:pt x="319314" y="2191658"/>
                </a:cubicBezTo>
                <a:cubicBezTo>
                  <a:pt x="290904" y="2180294"/>
                  <a:pt x="232228" y="2162629"/>
                  <a:pt x="232228" y="2162629"/>
                </a:cubicBezTo>
                <a:cubicBezTo>
                  <a:pt x="193976" y="2137128"/>
                  <a:pt x="148753" y="2126364"/>
                  <a:pt x="203200" y="2061029"/>
                </a:cubicBezTo>
                <a:cubicBezTo>
                  <a:pt x="215970" y="2045705"/>
                  <a:pt x="241905" y="2051353"/>
                  <a:pt x="261257" y="2046515"/>
                </a:cubicBezTo>
                <a:cubicBezTo>
                  <a:pt x="275771" y="2036839"/>
                  <a:pt x="289198" y="2025287"/>
                  <a:pt x="304800" y="2017486"/>
                </a:cubicBezTo>
                <a:cubicBezTo>
                  <a:pt x="328002" y="2005885"/>
                  <a:pt x="384696" y="1994659"/>
                  <a:pt x="406400" y="1988458"/>
                </a:cubicBezTo>
                <a:cubicBezTo>
                  <a:pt x="421111" y="1984255"/>
                  <a:pt x="436258" y="1980785"/>
                  <a:pt x="449942" y="1973943"/>
                </a:cubicBezTo>
                <a:cubicBezTo>
                  <a:pt x="507020" y="1945404"/>
                  <a:pt x="476230" y="1942560"/>
                  <a:pt x="537028" y="1930400"/>
                </a:cubicBezTo>
                <a:cubicBezTo>
                  <a:pt x="570574" y="1923691"/>
                  <a:pt x="604969" y="1922006"/>
                  <a:pt x="638628" y="1915886"/>
                </a:cubicBezTo>
                <a:cubicBezTo>
                  <a:pt x="658254" y="1912318"/>
                  <a:pt x="677059" y="1904940"/>
                  <a:pt x="696685" y="1901372"/>
                </a:cubicBezTo>
                <a:cubicBezTo>
                  <a:pt x="791848" y="1884070"/>
                  <a:pt x="780364" y="1895136"/>
                  <a:pt x="856342" y="1872343"/>
                </a:cubicBezTo>
                <a:cubicBezTo>
                  <a:pt x="885650" y="1863550"/>
                  <a:pt x="913743" y="1850737"/>
                  <a:pt x="943428" y="1843315"/>
                </a:cubicBezTo>
                <a:cubicBezTo>
                  <a:pt x="962025" y="1838665"/>
                  <a:pt x="1024209" y="1824695"/>
                  <a:pt x="1045028" y="1814286"/>
                </a:cubicBezTo>
                <a:cubicBezTo>
                  <a:pt x="1060630" y="1806485"/>
                  <a:pt x="1072538" y="1792130"/>
                  <a:pt x="1088571" y="1785258"/>
                </a:cubicBezTo>
                <a:cubicBezTo>
                  <a:pt x="1109438" y="1776315"/>
                  <a:pt x="1202658" y="1760364"/>
                  <a:pt x="1219200" y="1756229"/>
                </a:cubicBezTo>
                <a:cubicBezTo>
                  <a:pt x="1234042" y="1752518"/>
                  <a:pt x="1247690" y="1744452"/>
                  <a:pt x="1262742" y="1741715"/>
                </a:cubicBezTo>
                <a:cubicBezTo>
                  <a:pt x="1301119" y="1734737"/>
                  <a:pt x="1340381" y="1733613"/>
                  <a:pt x="1378857" y="1727200"/>
                </a:cubicBezTo>
                <a:cubicBezTo>
                  <a:pt x="1433307" y="1718125"/>
                  <a:pt x="1432140" y="1711977"/>
                  <a:pt x="1480457" y="1698172"/>
                </a:cubicBezTo>
                <a:cubicBezTo>
                  <a:pt x="1549587" y="1678421"/>
                  <a:pt x="1596566" y="1676403"/>
                  <a:pt x="1669142" y="1640115"/>
                </a:cubicBezTo>
                <a:cubicBezTo>
                  <a:pt x="1740884" y="1604244"/>
                  <a:pt x="1706673" y="1617928"/>
                  <a:pt x="1770742" y="1596572"/>
                </a:cubicBezTo>
                <a:cubicBezTo>
                  <a:pt x="1921373" y="1496150"/>
                  <a:pt x="1695988" y="1656810"/>
                  <a:pt x="1843314" y="1509486"/>
                </a:cubicBezTo>
                <a:cubicBezTo>
                  <a:pt x="1854132" y="1498668"/>
                  <a:pt x="1872343" y="1499810"/>
                  <a:pt x="1886857" y="1494972"/>
                </a:cubicBezTo>
                <a:cubicBezTo>
                  <a:pt x="1935237" y="1422400"/>
                  <a:pt x="1901370" y="1461106"/>
                  <a:pt x="2002971" y="1393372"/>
                </a:cubicBezTo>
                <a:lnTo>
                  <a:pt x="2046514" y="1364343"/>
                </a:lnTo>
                <a:cubicBezTo>
                  <a:pt x="2114247" y="1262744"/>
                  <a:pt x="2075543" y="1296610"/>
                  <a:pt x="2148114" y="1248229"/>
                </a:cubicBezTo>
                <a:cubicBezTo>
                  <a:pt x="2133600" y="1214362"/>
                  <a:pt x="2117798" y="1181019"/>
                  <a:pt x="2104571" y="1146629"/>
                </a:cubicBezTo>
                <a:cubicBezTo>
                  <a:pt x="2064728" y="1043037"/>
                  <a:pt x="2107559" y="1070215"/>
                  <a:pt x="2032000" y="1045029"/>
                </a:cubicBezTo>
                <a:cubicBezTo>
                  <a:pt x="2022324" y="1030515"/>
                  <a:pt x="2010772" y="1017088"/>
                  <a:pt x="2002971" y="1001486"/>
                </a:cubicBezTo>
                <a:cubicBezTo>
                  <a:pt x="1996129" y="987802"/>
                  <a:pt x="1998014" y="969890"/>
                  <a:pt x="1988457" y="957943"/>
                </a:cubicBezTo>
                <a:cubicBezTo>
                  <a:pt x="1977560" y="944322"/>
                  <a:pt x="1959428" y="938591"/>
                  <a:pt x="1944914" y="928915"/>
                </a:cubicBezTo>
                <a:cubicBezTo>
                  <a:pt x="1861719" y="804124"/>
                  <a:pt x="1972497" y="950983"/>
                  <a:pt x="1872342" y="870858"/>
                </a:cubicBezTo>
                <a:cubicBezTo>
                  <a:pt x="1858721" y="859961"/>
                  <a:pt x="1854903" y="840353"/>
                  <a:pt x="1843314" y="827315"/>
                </a:cubicBezTo>
                <a:cubicBezTo>
                  <a:pt x="1816040" y="796632"/>
                  <a:pt x="1756228" y="740229"/>
                  <a:pt x="1756228" y="740229"/>
                </a:cubicBezTo>
                <a:cubicBezTo>
                  <a:pt x="1693955" y="615680"/>
                  <a:pt x="1765717" y="735203"/>
                  <a:pt x="1683657" y="653143"/>
                </a:cubicBezTo>
                <a:cubicBezTo>
                  <a:pt x="1671322" y="640808"/>
                  <a:pt x="1666963" y="621935"/>
                  <a:pt x="1654628" y="609600"/>
                </a:cubicBezTo>
                <a:cubicBezTo>
                  <a:pt x="1642293" y="597265"/>
                  <a:pt x="1624486" y="591739"/>
                  <a:pt x="1611085" y="580572"/>
                </a:cubicBezTo>
                <a:cubicBezTo>
                  <a:pt x="1595316" y="567431"/>
                  <a:pt x="1584948" y="547908"/>
                  <a:pt x="1567542" y="537029"/>
                </a:cubicBezTo>
                <a:cubicBezTo>
                  <a:pt x="1544456" y="522600"/>
                  <a:pt x="1428204" y="485745"/>
                  <a:pt x="1407885" y="478972"/>
                </a:cubicBezTo>
                <a:cubicBezTo>
                  <a:pt x="1351944" y="395058"/>
                  <a:pt x="1411692" y="461245"/>
                  <a:pt x="1277257" y="420915"/>
                </a:cubicBezTo>
                <a:cubicBezTo>
                  <a:pt x="1260549" y="415902"/>
                  <a:pt x="1249655" y="398971"/>
                  <a:pt x="1233714" y="391886"/>
                </a:cubicBezTo>
                <a:cubicBezTo>
                  <a:pt x="1205752" y="379459"/>
                  <a:pt x="1175657" y="372534"/>
                  <a:pt x="1146628" y="362858"/>
                </a:cubicBezTo>
                <a:lnTo>
                  <a:pt x="1059542" y="333829"/>
                </a:lnTo>
                <a:cubicBezTo>
                  <a:pt x="1040190" y="328991"/>
                  <a:pt x="1021046" y="323227"/>
                  <a:pt x="1001485" y="319315"/>
                </a:cubicBezTo>
                <a:cubicBezTo>
                  <a:pt x="972628" y="313543"/>
                  <a:pt x="943533" y="308962"/>
                  <a:pt x="914400" y="304800"/>
                </a:cubicBezTo>
                <a:cubicBezTo>
                  <a:pt x="832139" y="293048"/>
                  <a:pt x="799641" y="294254"/>
                  <a:pt x="725714" y="275772"/>
                </a:cubicBezTo>
                <a:cubicBezTo>
                  <a:pt x="710871" y="272061"/>
                  <a:pt x="696685" y="266096"/>
                  <a:pt x="682171" y="261258"/>
                </a:cubicBezTo>
                <a:cubicBezTo>
                  <a:pt x="667657" y="251582"/>
                  <a:pt x="654230" y="240030"/>
                  <a:pt x="638628" y="232229"/>
                </a:cubicBezTo>
                <a:cubicBezTo>
                  <a:pt x="617810" y="221820"/>
                  <a:pt x="555624" y="207849"/>
                  <a:pt x="537028" y="203200"/>
                </a:cubicBezTo>
                <a:cubicBezTo>
                  <a:pt x="636844" y="136656"/>
                  <a:pt x="591016" y="156175"/>
                  <a:pt x="667657" y="130629"/>
                </a:cubicBezTo>
                <a:cubicBezTo>
                  <a:pt x="792438" y="47441"/>
                  <a:pt x="634567" y="147173"/>
                  <a:pt x="754742" y="87086"/>
                </a:cubicBezTo>
                <a:cubicBezTo>
                  <a:pt x="808185" y="60365"/>
                  <a:pt x="792733" y="48112"/>
                  <a:pt x="856342" y="29029"/>
                </a:cubicBezTo>
                <a:cubicBezTo>
                  <a:pt x="916405" y="11010"/>
                  <a:pt x="1105385" y="2056"/>
                  <a:pt x="1132114" y="0"/>
                </a:cubicBezTo>
                <a:cubicBezTo>
                  <a:pt x="1219200" y="4838"/>
                  <a:pt x="1306825" y="3697"/>
                  <a:pt x="1393371" y="14515"/>
                </a:cubicBezTo>
                <a:cubicBezTo>
                  <a:pt x="1423734" y="18310"/>
                  <a:pt x="1480457" y="43543"/>
                  <a:pt x="1480457" y="43543"/>
                </a:cubicBezTo>
                <a:cubicBezTo>
                  <a:pt x="1494971" y="62895"/>
                  <a:pt x="1505416" y="86113"/>
                  <a:pt x="1524000" y="101600"/>
                </a:cubicBezTo>
                <a:cubicBezTo>
                  <a:pt x="1532927" y="109039"/>
                  <a:pt x="1622508" y="129856"/>
                  <a:pt x="1625600" y="130629"/>
                </a:cubicBezTo>
                <a:cubicBezTo>
                  <a:pt x="1708141" y="213172"/>
                  <a:pt x="1628664" y="146675"/>
                  <a:pt x="1712685" y="188686"/>
                </a:cubicBezTo>
                <a:cubicBezTo>
                  <a:pt x="1825231" y="244959"/>
                  <a:pt x="1690325" y="195748"/>
                  <a:pt x="1799771" y="232229"/>
                </a:cubicBezTo>
                <a:cubicBezTo>
                  <a:pt x="1814285" y="241905"/>
                  <a:pt x="1827712" y="253457"/>
                  <a:pt x="1843314" y="261258"/>
                </a:cubicBezTo>
                <a:cubicBezTo>
                  <a:pt x="1856998" y="268100"/>
                  <a:pt x="1874910" y="266215"/>
                  <a:pt x="1886857" y="275772"/>
                </a:cubicBezTo>
                <a:cubicBezTo>
                  <a:pt x="1961293" y="335321"/>
                  <a:pt x="1865639" y="308148"/>
                  <a:pt x="1959428" y="348343"/>
                </a:cubicBezTo>
                <a:cubicBezTo>
                  <a:pt x="1977763" y="356201"/>
                  <a:pt x="1998378" y="357126"/>
                  <a:pt x="2017485" y="362858"/>
                </a:cubicBezTo>
                <a:cubicBezTo>
                  <a:pt x="2046793" y="371651"/>
                  <a:pt x="2075542" y="382210"/>
                  <a:pt x="2104571" y="391886"/>
                </a:cubicBezTo>
                <a:lnTo>
                  <a:pt x="2191657" y="420915"/>
                </a:lnTo>
                <a:lnTo>
                  <a:pt x="2235200" y="435429"/>
                </a:lnTo>
                <a:cubicBezTo>
                  <a:pt x="2249714" y="445105"/>
                  <a:pt x="2263140" y="456657"/>
                  <a:pt x="2278742" y="464458"/>
                </a:cubicBezTo>
                <a:cubicBezTo>
                  <a:pt x="2364468" y="507321"/>
                  <a:pt x="2469387" y="462104"/>
                  <a:pt x="2554514" y="449943"/>
                </a:cubicBezTo>
                <a:cubicBezTo>
                  <a:pt x="2580880" y="446176"/>
                  <a:pt x="2656331" y="429558"/>
                  <a:pt x="2685142" y="420915"/>
                </a:cubicBezTo>
                <a:cubicBezTo>
                  <a:pt x="2714450" y="412122"/>
                  <a:pt x="2744859" y="405570"/>
                  <a:pt x="2772228" y="391886"/>
                </a:cubicBezTo>
                <a:cubicBezTo>
                  <a:pt x="2845888" y="355057"/>
                  <a:pt x="2812282" y="374860"/>
                  <a:pt x="2873828" y="333829"/>
                </a:cubicBezTo>
                <a:cubicBezTo>
                  <a:pt x="2883504" y="319315"/>
                  <a:pt x="2889235" y="301183"/>
                  <a:pt x="2902857" y="290286"/>
                </a:cubicBezTo>
                <a:cubicBezTo>
                  <a:pt x="2914804" y="280729"/>
                  <a:pt x="2931557" y="279483"/>
                  <a:pt x="2946400" y="275772"/>
                </a:cubicBezTo>
                <a:cubicBezTo>
                  <a:pt x="3029291" y="255050"/>
                  <a:pt x="3002511" y="269098"/>
                  <a:pt x="3077028" y="246743"/>
                </a:cubicBezTo>
                <a:cubicBezTo>
                  <a:pt x="3106336" y="237950"/>
                  <a:pt x="3135085" y="227391"/>
                  <a:pt x="3164114" y="217715"/>
                </a:cubicBezTo>
                <a:lnTo>
                  <a:pt x="3207657" y="203200"/>
                </a:lnTo>
                <a:cubicBezTo>
                  <a:pt x="3222171" y="208038"/>
                  <a:pt x="3239123" y="208322"/>
                  <a:pt x="3251200" y="217715"/>
                </a:cubicBezTo>
                <a:cubicBezTo>
                  <a:pt x="3283605" y="242919"/>
                  <a:pt x="3304128" y="282028"/>
                  <a:pt x="3338285" y="304800"/>
                </a:cubicBezTo>
                <a:lnTo>
                  <a:pt x="3381828" y="333829"/>
                </a:lnTo>
                <a:cubicBezTo>
                  <a:pt x="3453569" y="441441"/>
                  <a:pt x="3405674" y="414073"/>
                  <a:pt x="3512457" y="435429"/>
                </a:cubicBezTo>
                <a:cubicBezTo>
                  <a:pt x="3526971" y="445105"/>
                  <a:pt x="3540398" y="456657"/>
                  <a:pt x="3556000" y="464458"/>
                </a:cubicBezTo>
                <a:cubicBezTo>
                  <a:pt x="3569684" y="471300"/>
                  <a:pt x="3584832" y="474769"/>
                  <a:pt x="3599542" y="478972"/>
                </a:cubicBezTo>
                <a:cubicBezTo>
                  <a:pt x="3667975" y="498524"/>
                  <a:pt x="3676978" y="496254"/>
                  <a:pt x="3759200" y="508000"/>
                </a:cubicBezTo>
                <a:cubicBezTo>
                  <a:pt x="3773714" y="512838"/>
                  <a:pt x="3788417" y="517143"/>
                  <a:pt x="3802742" y="522515"/>
                </a:cubicBezTo>
                <a:cubicBezTo>
                  <a:pt x="3827137" y="531663"/>
                  <a:pt x="3850140" y="544830"/>
                  <a:pt x="3875314" y="551543"/>
                </a:cubicBezTo>
                <a:cubicBezTo>
                  <a:pt x="3922987" y="564256"/>
                  <a:pt x="3972076" y="570896"/>
                  <a:pt x="4020457" y="580572"/>
                </a:cubicBezTo>
                <a:lnTo>
                  <a:pt x="4093028" y="595086"/>
                </a:lnTo>
                <a:cubicBezTo>
                  <a:pt x="4145250" y="615975"/>
                  <a:pt x="4170084" y="629700"/>
                  <a:pt x="4223657" y="638629"/>
                </a:cubicBezTo>
                <a:cubicBezTo>
                  <a:pt x="4262132" y="645041"/>
                  <a:pt x="4301296" y="646730"/>
                  <a:pt x="4339771" y="653143"/>
                </a:cubicBezTo>
                <a:cubicBezTo>
                  <a:pt x="4388439" y="661254"/>
                  <a:pt x="4484914" y="682172"/>
                  <a:pt x="4484914" y="682172"/>
                </a:cubicBezTo>
                <a:cubicBezTo>
                  <a:pt x="4494590" y="822477"/>
                  <a:pt x="4503679" y="962823"/>
                  <a:pt x="4513942" y="1103086"/>
                </a:cubicBezTo>
                <a:cubicBezTo>
                  <a:pt x="4518193" y="1161189"/>
                  <a:pt x="4521650" y="1219398"/>
                  <a:pt x="4528457" y="1277258"/>
                </a:cubicBezTo>
                <a:cubicBezTo>
                  <a:pt x="4531339" y="1301758"/>
                  <a:pt x="4538558" y="1325558"/>
                  <a:pt x="4542971" y="1349829"/>
                </a:cubicBezTo>
                <a:cubicBezTo>
                  <a:pt x="4548235" y="1378783"/>
                  <a:pt x="4551319" y="1408139"/>
                  <a:pt x="4557485" y="1436915"/>
                </a:cubicBezTo>
                <a:cubicBezTo>
                  <a:pt x="4565844" y="1475925"/>
                  <a:pt x="4576838" y="1514324"/>
                  <a:pt x="4586514" y="1553029"/>
                </a:cubicBezTo>
                <a:cubicBezTo>
                  <a:pt x="4591352" y="1572381"/>
                  <a:pt x="4594720" y="1592162"/>
                  <a:pt x="4601028" y="1611086"/>
                </a:cubicBezTo>
                <a:cubicBezTo>
                  <a:pt x="4623135" y="1677409"/>
                  <a:pt x="4624929" y="1679080"/>
                  <a:pt x="4644571" y="1770743"/>
                </a:cubicBezTo>
                <a:cubicBezTo>
                  <a:pt x="4650737" y="1799519"/>
                  <a:pt x="4654247" y="1828800"/>
                  <a:pt x="4659085" y="1857829"/>
                </a:cubicBezTo>
                <a:cubicBezTo>
                  <a:pt x="4676091" y="2129905"/>
                  <a:pt x="4681912" y="2083602"/>
                  <a:pt x="4659085" y="2380343"/>
                </a:cubicBezTo>
                <a:cubicBezTo>
                  <a:pt x="4652283" y="2468766"/>
                  <a:pt x="4654624" y="2452349"/>
                  <a:pt x="4615542" y="2510972"/>
                </a:cubicBezTo>
                <a:cubicBezTo>
                  <a:pt x="4610704" y="2535162"/>
                  <a:pt x="4606379" y="2559461"/>
                  <a:pt x="4601028" y="2583543"/>
                </a:cubicBezTo>
                <a:cubicBezTo>
                  <a:pt x="4596701" y="2603016"/>
                  <a:pt x="4589335" y="2621853"/>
                  <a:pt x="4586514" y="2641600"/>
                </a:cubicBezTo>
                <a:cubicBezTo>
                  <a:pt x="4579638" y="2689734"/>
                  <a:pt x="4577090" y="2738388"/>
                  <a:pt x="4572000" y="2786743"/>
                </a:cubicBezTo>
                <a:cubicBezTo>
                  <a:pt x="4557227" y="2927081"/>
                  <a:pt x="4551185" y="2949982"/>
                  <a:pt x="4542971" y="3106058"/>
                </a:cubicBezTo>
                <a:cubicBezTo>
                  <a:pt x="4536609" y="3226940"/>
                  <a:pt x="4536786" y="3348153"/>
                  <a:pt x="4528457" y="3468915"/>
                </a:cubicBezTo>
                <a:cubicBezTo>
                  <a:pt x="4527085" y="3488816"/>
                  <a:pt x="4517854" y="3507411"/>
                  <a:pt x="4513942" y="3526972"/>
                </a:cubicBezTo>
                <a:cubicBezTo>
                  <a:pt x="4508170" y="3555830"/>
                  <a:pt x="4505812" y="3585330"/>
                  <a:pt x="4499428" y="3614058"/>
                </a:cubicBezTo>
                <a:cubicBezTo>
                  <a:pt x="4496109" y="3628993"/>
                  <a:pt x="4486812" y="3642419"/>
                  <a:pt x="4484914" y="3657600"/>
                </a:cubicBezTo>
                <a:cubicBezTo>
                  <a:pt x="4481914" y="3681604"/>
                  <a:pt x="4497010" y="3727753"/>
                  <a:pt x="4470400" y="3730172"/>
                </a:cubicBezTo>
                <a:close/>
              </a:path>
            </a:pathLst>
          </a:cu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810000" y="4419600"/>
            <a:ext cx="762000" cy="609600"/>
          </a:xfrm>
          <a:prstGeom prst="rect">
            <a:avLst/>
          </a:prstGeom>
          <a:solidFill>
            <a:schemeClr val="accent2">
              <a:lumMod val="75000"/>
              <a:alpha val="5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1828800" y="1371600"/>
            <a:ext cx="762000" cy="609600"/>
          </a:xfrm>
          <a:prstGeom prst="rect">
            <a:avLst/>
          </a:prstGeom>
          <a:solidFill>
            <a:schemeClr val="accent2">
              <a:lumMod val="75000"/>
              <a:alpha val="5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572000" y="609600"/>
            <a:ext cx="228600" cy="369332"/>
          </a:xfrm>
          <a:prstGeom prst="rect">
            <a:avLst/>
          </a:prstGeom>
          <a:noFill/>
        </p:spPr>
        <p:txBody>
          <a:bodyPr wrap="square" rtlCol="0">
            <a:spAutoFit/>
          </a:bodyPr>
          <a:lstStyle/>
          <a:p>
            <a:r>
              <a:rPr lang="en-US" dirty="0" smtClean="0"/>
              <a:t>1</a:t>
            </a:r>
            <a:endParaRPr lang="en-US" dirty="0"/>
          </a:p>
        </p:txBody>
      </p:sp>
      <p:sp>
        <p:nvSpPr>
          <p:cNvPr id="18" name="TextBox 17"/>
          <p:cNvSpPr txBox="1"/>
          <p:nvPr/>
        </p:nvSpPr>
        <p:spPr>
          <a:xfrm>
            <a:off x="4572000" y="2286000"/>
            <a:ext cx="228600" cy="369332"/>
          </a:xfrm>
          <a:prstGeom prst="rect">
            <a:avLst/>
          </a:prstGeom>
          <a:noFill/>
        </p:spPr>
        <p:txBody>
          <a:bodyPr wrap="square" rtlCol="0">
            <a:spAutoFit/>
          </a:bodyPr>
          <a:lstStyle/>
          <a:p>
            <a:r>
              <a:rPr lang="en-US" dirty="0" smtClean="0"/>
              <a:t>1</a:t>
            </a:r>
            <a:endParaRPr lang="en-US" dirty="0"/>
          </a:p>
        </p:txBody>
      </p:sp>
      <p:sp>
        <p:nvSpPr>
          <p:cNvPr id="19" name="TextBox 18"/>
          <p:cNvSpPr txBox="1"/>
          <p:nvPr/>
        </p:nvSpPr>
        <p:spPr>
          <a:xfrm>
            <a:off x="4572000" y="1524000"/>
            <a:ext cx="228600" cy="369332"/>
          </a:xfrm>
          <a:prstGeom prst="rect">
            <a:avLst/>
          </a:prstGeom>
          <a:noFill/>
        </p:spPr>
        <p:txBody>
          <a:bodyPr wrap="square" rtlCol="0">
            <a:spAutoFit/>
          </a:bodyPr>
          <a:lstStyle/>
          <a:p>
            <a:r>
              <a:rPr lang="en-US" dirty="0" smtClean="0"/>
              <a:t>1</a:t>
            </a:r>
            <a:endParaRPr lang="en-US" dirty="0"/>
          </a:p>
        </p:txBody>
      </p:sp>
      <p:sp>
        <p:nvSpPr>
          <p:cNvPr id="21" name="TextBox 20"/>
          <p:cNvSpPr txBox="1"/>
          <p:nvPr/>
        </p:nvSpPr>
        <p:spPr>
          <a:xfrm>
            <a:off x="1828800" y="228600"/>
            <a:ext cx="228600" cy="369332"/>
          </a:xfrm>
          <a:prstGeom prst="rect">
            <a:avLst/>
          </a:prstGeom>
          <a:noFill/>
        </p:spPr>
        <p:txBody>
          <a:bodyPr wrap="square" rtlCol="0">
            <a:spAutoFit/>
          </a:bodyPr>
          <a:lstStyle/>
          <a:p>
            <a:r>
              <a:rPr lang="en-US" dirty="0" smtClean="0"/>
              <a:t>1</a:t>
            </a:r>
            <a:endParaRPr lang="en-US" dirty="0"/>
          </a:p>
        </p:txBody>
      </p:sp>
      <p:sp>
        <p:nvSpPr>
          <p:cNvPr id="23" name="TextBox 22"/>
          <p:cNvSpPr txBox="1"/>
          <p:nvPr/>
        </p:nvSpPr>
        <p:spPr>
          <a:xfrm>
            <a:off x="1676400" y="2209800"/>
            <a:ext cx="228600" cy="369332"/>
          </a:xfrm>
          <a:prstGeom prst="rect">
            <a:avLst/>
          </a:prstGeom>
          <a:noFill/>
        </p:spPr>
        <p:txBody>
          <a:bodyPr wrap="square" rtlCol="0">
            <a:spAutoFit/>
          </a:bodyPr>
          <a:lstStyle/>
          <a:p>
            <a:r>
              <a:rPr lang="en-US" dirty="0" smtClean="0"/>
              <a:t>1</a:t>
            </a:r>
            <a:endParaRPr lang="en-US" dirty="0"/>
          </a:p>
        </p:txBody>
      </p:sp>
      <p:sp>
        <p:nvSpPr>
          <p:cNvPr id="25" name="TextBox 24"/>
          <p:cNvSpPr txBox="1"/>
          <p:nvPr/>
        </p:nvSpPr>
        <p:spPr>
          <a:xfrm>
            <a:off x="2667000" y="2590800"/>
            <a:ext cx="228600" cy="369332"/>
          </a:xfrm>
          <a:prstGeom prst="rect">
            <a:avLst/>
          </a:prstGeom>
          <a:noFill/>
        </p:spPr>
        <p:txBody>
          <a:bodyPr wrap="square" rtlCol="0">
            <a:spAutoFit/>
          </a:bodyPr>
          <a:lstStyle/>
          <a:p>
            <a:r>
              <a:rPr lang="en-US" dirty="0" smtClean="0"/>
              <a:t>1</a:t>
            </a:r>
            <a:endParaRPr lang="en-US" dirty="0"/>
          </a:p>
        </p:txBody>
      </p:sp>
      <p:sp>
        <p:nvSpPr>
          <p:cNvPr id="28" name="TextBox 27"/>
          <p:cNvSpPr txBox="1"/>
          <p:nvPr/>
        </p:nvSpPr>
        <p:spPr>
          <a:xfrm>
            <a:off x="2667000" y="1828800"/>
            <a:ext cx="228600" cy="369332"/>
          </a:xfrm>
          <a:prstGeom prst="rect">
            <a:avLst/>
          </a:prstGeom>
          <a:noFill/>
        </p:spPr>
        <p:txBody>
          <a:bodyPr wrap="square" rtlCol="0">
            <a:spAutoFit/>
          </a:bodyPr>
          <a:lstStyle/>
          <a:p>
            <a:r>
              <a:rPr lang="en-US" dirty="0" smtClean="0"/>
              <a:t>1</a:t>
            </a:r>
            <a:endParaRPr lang="en-US" dirty="0"/>
          </a:p>
        </p:txBody>
      </p:sp>
      <p:sp>
        <p:nvSpPr>
          <p:cNvPr id="30" name="TextBox 29"/>
          <p:cNvSpPr txBox="1"/>
          <p:nvPr/>
        </p:nvSpPr>
        <p:spPr>
          <a:xfrm>
            <a:off x="3124200" y="1066800"/>
            <a:ext cx="228600" cy="369332"/>
          </a:xfrm>
          <a:prstGeom prst="rect">
            <a:avLst/>
          </a:prstGeom>
          <a:noFill/>
        </p:spPr>
        <p:txBody>
          <a:bodyPr wrap="square" rtlCol="0">
            <a:spAutoFit/>
          </a:bodyPr>
          <a:lstStyle/>
          <a:p>
            <a:r>
              <a:rPr lang="en-US" dirty="0" smtClean="0"/>
              <a:t>1</a:t>
            </a:r>
            <a:endParaRPr lang="en-US" dirty="0"/>
          </a:p>
        </p:txBody>
      </p:sp>
      <p:sp>
        <p:nvSpPr>
          <p:cNvPr id="31" name="TextBox 30"/>
          <p:cNvSpPr txBox="1"/>
          <p:nvPr/>
        </p:nvSpPr>
        <p:spPr>
          <a:xfrm>
            <a:off x="3048000" y="381000"/>
            <a:ext cx="228600" cy="369332"/>
          </a:xfrm>
          <a:prstGeom prst="rect">
            <a:avLst/>
          </a:prstGeom>
          <a:noFill/>
        </p:spPr>
        <p:txBody>
          <a:bodyPr wrap="square" rtlCol="0">
            <a:spAutoFit/>
          </a:bodyPr>
          <a:lstStyle/>
          <a:p>
            <a:r>
              <a:rPr lang="en-US" dirty="0" smtClean="0"/>
              <a:t>1</a:t>
            </a:r>
            <a:endParaRPr lang="en-US" dirty="0"/>
          </a:p>
        </p:txBody>
      </p:sp>
      <p:sp>
        <p:nvSpPr>
          <p:cNvPr id="32" name="TextBox 31"/>
          <p:cNvSpPr txBox="1"/>
          <p:nvPr/>
        </p:nvSpPr>
        <p:spPr>
          <a:xfrm>
            <a:off x="4648200" y="4267200"/>
            <a:ext cx="228600" cy="369332"/>
          </a:xfrm>
          <a:prstGeom prst="rect">
            <a:avLst/>
          </a:prstGeom>
          <a:noFill/>
        </p:spPr>
        <p:txBody>
          <a:bodyPr wrap="square" rtlCol="0">
            <a:spAutoFit/>
          </a:bodyPr>
          <a:lstStyle/>
          <a:p>
            <a:r>
              <a:rPr lang="en-US" dirty="0" smtClean="0"/>
              <a:t>1</a:t>
            </a:r>
            <a:endParaRPr lang="en-US" dirty="0"/>
          </a:p>
        </p:txBody>
      </p:sp>
      <p:sp>
        <p:nvSpPr>
          <p:cNvPr id="33" name="TextBox 32"/>
          <p:cNvSpPr txBox="1"/>
          <p:nvPr/>
        </p:nvSpPr>
        <p:spPr>
          <a:xfrm>
            <a:off x="3352800" y="3200400"/>
            <a:ext cx="228600" cy="369332"/>
          </a:xfrm>
          <a:prstGeom prst="rect">
            <a:avLst/>
          </a:prstGeom>
          <a:noFill/>
        </p:spPr>
        <p:txBody>
          <a:bodyPr wrap="square" rtlCol="0">
            <a:spAutoFit/>
          </a:bodyPr>
          <a:lstStyle/>
          <a:p>
            <a:r>
              <a:rPr lang="en-US" dirty="0" smtClean="0"/>
              <a:t>1</a:t>
            </a:r>
            <a:endParaRPr lang="en-US" dirty="0"/>
          </a:p>
        </p:txBody>
      </p:sp>
      <p:sp>
        <p:nvSpPr>
          <p:cNvPr id="34" name="TextBox 33"/>
          <p:cNvSpPr txBox="1"/>
          <p:nvPr/>
        </p:nvSpPr>
        <p:spPr>
          <a:xfrm>
            <a:off x="5867400" y="4495800"/>
            <a:ext cx="228600" cy="369332"/>
          </a:xfrm>
          <a:prstGeom prst="rect">
            <a:avLst/>
          </a:prstGeom>
          <a:noFill/>
        </p:spPr>
        <p:txBody>
          <a:bodyPr wrap="square" rtlCol="0">
            <a:spAutoFit/>
          </a:bodyPr>
          <a:lstStyle/>
          <a:p>
            <a:r>
              <a:rPr lang="en-US" dirty="0" smtClean="0"/>
              <a:t>1</a:t>
            </a:r>
            <a:endParaRPr lang="en-US" dirty="0"/>
          </a:p>
        </p:txBody>
      </p:sp>
      <p:sp>
        <p:nvSpPr>
          <p:cNvPr id="35" name="TextBox 34"/>
          <p:cNvSpPr txBox="1"/>
          <p:nvPr/>
        </p:nvSpPr>
        <p:spPr>
          <a:xfrm>
            <a:off x="1447800" y="4343400"/>
            <a:ext cx="228600" cy="369332"/>
          </a:xfrm>
          <a:prstGeom prst="rect">
            <a:avLst/>
          </a:prstGeom>
          <a:noFill/>
        </p:spPr>
        <p:txBody>
          <a:bodyPr wrap="square" rtlCol="0">
            <a:spAutoFit/>
          </a:bodyPr>
          <a:lstStyle/>
          <a:p>
            <a:r>
              <a:rPr lang="en-US" dirty="0" smtClean="0"/>
              <a:t>1</a:t>
            </a:r>
            <a:endParaRPr lang="en-US" dirty="0"/>
          </a:p>
        </p:txBody>
      </p:sp>
      <p:sp>
        <p:nvSpPr>
          <p:cNvPr id="36" name="TextBox 35"/>
          <p:cNvSpPr txBox="1"/>
          <p:nvPr/>
        </p:nvSpPr>
        <p:spPr>
          <a:xfrm>
            <a:off x="2743200" y="4419600"/>
            <a:ext cx="228600" cy="369332"/>
          </a:xfrm>
          <a:prstGeom prst="rect">
            <a:avLst/>
          </a:prstGeom>
          <a:noFill/>
        </p:spPr>
        <p:txBody>
          <a:bodyPr wrap="square" rtlCol="0">
            <a:spAutoFit/>
          </a:bodyPr>
          <a:lstStyle/>
          <a:p>
            <a:r>
              <a:rPr lang="en-US" dirty="0" smtClean="0"/>
              <a:t>1</a:t>
            </a:r>
            <a:endParaRPr lang="en-US" dirty="0"/>
          </a:p>
        </p:txBody>
      </p:sp>
      <p:sp>
        <p:nvSpPr>
          <p:cNvPr id="37" name="TextBox 36"/>
          <p:cNvSpPr txBox="1"/>
          <p:nvPr/>
        </p:nvSpPr>
        <p:spPr>
          <a:xfrm>
            <a:off x="2667000" y="3886200"/>
            <a:ext cx="228600" cy="369332"/>
          </a:xfrm>
          <a:prstGeom prst="rect">
            <a:avLst/>
          </a:prstGeom>
          <a:noFill/>
        </p:spPr>
        <p:txBody>
          <a:bodyPr wrap="square" rtlCol="0">
            <a:spAutoFit/>
          </a:bodyPr>
          <a:lstStyle/>
          <a:p>
            <a:r>
              <a:rPr lang="en-US" dirty="0" smtClean="0"/>
              <a:t>1</a:t>
            </a:r>
            <a:endParaRPr lang="en-US" dirty="0"/>
          </a:p>
        </p:txBody>
      </p:sp>
      <p:sp>
        <p:nvSpPr>
          <p:cNvPr id="38" name="TextBox 37"/>
          <p:cNvSpPr txBox="1"/>
          <p:nvPr/>
        </p:nvSpPr>
        <p:spPr>
          <a:xfrm>
            <a:off x="6019800" y="609600"/>
            <a:ext cx="228600" cy="369332"/>
          </a:xfrm>
          <a:prstGeom prst="rect">
            <a:avLst/>
          </a:prstGeom>
          <a:noFill/>
        </p:spPr>
        <p:txBody>
          <a:bodyPr wrap="square" rtlCol="0">
            <a:spAutoFit/>
          </a:bodyPr>
          <a:lstStyle/>
          <a:p>
            <a:r>
              <a:rPr lang="en-US" dirty="0" smtClean="0"/>
              <a:t>1</a:t>
            </a:r>
            <a:endParaRPr lang="en-US" dirty="0"/>
          </a:p>
        </p:txBody>
      </p:sp>
      <p:sp>
        <p:nvSpPr>
          <p:cNvPr id="39" name="TextBox 38"/>
          <p:cNvSpPr txBox="1"/>
          <p:nvPr/>
        </p:nvSpPr>
        <p:spPr>
          <a:xfrm>
            <a:off x="4572000" y="3276600"/>
            <a:ext cx="228600" cy="369332"/>
          </a:xfrm>
          <a:prstGeom prst="rect">
            <a:avLst/>
          </a:prstGeom>
          <a:noFill/>
        </p:spPr>
        <p:txBody>
          <a:bodyPr wrap="square" rtlCol="0">
            <a:spAutoFit/>
          </a:bodyPr>
          <a:lstStyle/>
          <a:p>
            <a:r>
              <a:rPr lang="en-US" dirty="0" smtClean="0"/>
              <a:t>2</a:t>
            </a:r>
            <a:endParaRPr lang="en-US" dirty="0"/>
          </a:p>
        </p:txBody>
      </p:sp>
      <p:sp>
        <p:nvSpPr>
          <p:cNvPr id="40" name="TextBox 39"/>
          <p:cNvSpPr txBox="1"/>
          <p:nvPr/>
        </p:nvSpPr>
        <p:spPr>
          <a:xfrm>
            <a:off x="4648200" y="1143000"/>
            <a:ext cx="228600" cy="369332"/>
          </a:xfrm>
          <a:prstGeom prst="rect">
            <a:avLst/>
          </a:prstGeom>
          <a:noFill/>
        </p:spPr>
        <p:txBody>
          <a:bodyPr wrap="square" rtlCol="0">
            <a:spAutoFit/>
          </a:bodyPr>
          <a:lstStyle/>
          <a:p>
            <a:r>
              <a:rPr lang="en-US" dirty="0" smtClean="0"/>
              <a:t>2</a:t>
            </a:r>
            <a:endParaRPr lang="en-US" dirty="0"/>
          </a:p>
        </p:txBody>
      </p:sp>
      <p:sp>
        <p:nvSpPr>
          <p:cNvPr id="41" name="TextBox 40"/>
          <p:cNvSpPr txBox="1"/>
          <p:nvPr/>
        </p:nvSpPr>
        <p:spPr>
          <a:xfrm>
            <a:off x="6019800" y="1219200"/>
            <a:ext cx="228600" cy="369332"/>
          </a:xfrm>
          <a:prstGeom prst="rect">
            <a:avLst/>
          </a:prstGeom>
          <a:noFill/>
        </p:spPr>
        <p:txBody>
          <a:bodyPr wrap="square" rtlCol="0">
            <a:spAutoFit/>
          </a:bodyPr>
          <a:lstStyle/>
          <a:p>
            <a:r>
              <a:rPr lang="en-US" dirty="0" smtClean="0"/>
              <a:t>2</a:t>
            </a:r>
            <a:endParaRPr lang="en-US" dirty="0"/>
          </a:p>
        </p:txBody>
      </p:sp>
      <p:sp>
        <p:nvSpPr>
          <p:cNvPr id="42" name="TextBox 41"/>
          <p:cNvSpPr txBox="1"/>
          <p:nvPr/>
        </p:nvSpPr>
        <p:spPr>
          <a:xfrm>
            <a:off x="5334000" y="3124200"/>
            <a:ext cx="228600" cy="369332"/>
          </a:xfrm>
          <a:prstGeom prst="rect">
            <a:avLst/>
          </a:prstGeom>
          <a:noFill/>
        </p:spPr>
        <p:txBody>
          <a:bodyPr wrap="square" rtlCol="0">
            <a:spAutoFit/>
          </a:bodyPr>
          <a:lstStyle/>
          <a:p>
            <a:r>
              <a:rPr lang="en-US" dirty="0" smtClean="0"/>
              <a:t>2</a:t>
            </a:r>
            <a:endParaRPr lang="en-US" dirty="0"/>
          </a:p>
        </p:txBody>
      </p:sp>
      <p:sp>
        <p:nvSpPr>
          <p:cNvPr id="43" name="TextBox 42"/>
          <p:cNvSpPr txBox="1"/>
          <p:nvPr/>
        </p:nvSpPr>
        <p:spPr>
          <a:xfrm>
            <a:off x="5334000" y="2133600"/>
            <a:ext cx="228600" cy="369332"/>
          </a:xfrm>
          <a:prstGeom prst="rect">
            <a:avLst/>
          </a:prstGeom>
          <a:noFill/>
        </p:spPr>
        <p:txBody>
          <a:bodyPr wrap="square" rtlCol="0">
            <a:spAutoFit/>
          </a:bodyPr>
          <a:lstStyle/>
          <a:p>
            <a:r>
              <a:rPr lang="en-US" dirty="0" smtClean="0"/>
              <a:t>2</a:t>
            </a:r>
            <a:endParaRPr lang="en-US" dirty="0"/>
          </a:p>
        </p:txBody>
      </p:sp>
      <p:sp>
        <p:nvSpPr>
          <p:cNvPr id="44" name="TextBox 43"/>
          <p:cNvSpPr txBox="1"/>
          <p:nvPr/>
        </p:nvSpPr>
        <p:spPr>
          <a:xfrm>
            <a:off x="3886200" y="2743200"/>
            <a:ext cx="228600" cy="369332"/>
          </a:xfrm>
          <a:prstGeom prst="rect">
            <a:avLst/>
          </a:prstGeom>
          <a:noFill/>
        </p:spPr>
        <p:txBody>
          <a:bodyPr wrap="square" rtlCol="0">
            <a:spAutoFit/>
          </a:bodyPr>
          <a:lstStyle/>
          <a:p>
            <a:r>
              <a:rPr lang="en-US" dirty="0" smtClean="0"/>
              <a:t>2</a:t>
            </a:r>
            <a:endParaRPr lang="en-US" dirty="0"/>
          </a:p>
        </p:txBody>
      </p:sp>
      <p:sp>
        <p:nvSpPr>
          <p:cNvPr id="45" name="TextBox 44"/>
          <p:cNvSpPr txBox="1"/>
          <p:nvPr/>
        </p:nvSpPr>
        <p:spPr>
          <a:xfrm>
            <a:off x="5867400" y="3810000"/>
            <a:ext cx="228600" cy="369332"/>
          </a:xfrm>
          <a:prstGeom prst="rect">
            <a:avLst/>
          </a:prstGeom>
          <a:noFill/>
        </p:spPr>
        <p:txBody>
          <a:bodyPr wrap="square" rtlCol="0">
            <a:spAutoFit/>
          </a:bodyPr>
          <a:lstStyle/>
          <a:p>
            <a:r>
              <a:rPr lang="en-US" dirty="0" smtClean="0"/>
              <a:t>2</a:t>
            </a:r>
            <a:endParaRPr lang="en-US" dirty="0"/>
          </a:p>
        </p:txBody>
      </p:sp>
      <p:sp>
        <p:nvSpPr>
          <p:cNvPr id="46" name="TextBox 45"/>
          <p:cNvSpPr txBox="1"/>
          <p:nvPr/>
        </p:nvSpPr>
        <p:spPr>
          <a:xfrm>
            <a:off x="5562600" y="2667000"/>
            <a:ext cx="228600" cy="369332"/>
          </a:xfrm>
          <a:prstGeom prst="rect">
            <a:avLst/>
          </a:prstGeom>
          <a:noFill/>
        </p:spPr>
        <p:txBody>
          <a:bodyPr wrap="square" rtlCol="0">
            <a:spAutoFit/>
          </a:bodyPr>
          <a:lstStyle/>
          <a:p>
            <a:r>
              <a:rPr lang="en-US" dirty="0" smtClean="0"/>
              <a:t>3</a:t>
            </a:r>
            <a:endParaRPr lang="en-US" dirty="0"/>
          </a:p>
        </p:txBody>
      </p:sp>
      <p:sp>
        <p:nvSpPr>
          <p:cNvPr id="47" name="TextBox 46"/>
          <p:cNvSpPr txBox="1"/>
          <p:nvPr/>
        </p:nvSpPr>
        <p:spPr>
          <a:xfrm>
            <a:off x="6172200" y="3352800"/>
            <a:ext cx="228600" cy="369332"/>
          </a:xfrm>
          <a:prstGeom prst="rect">
            <a:avLst/>
          </a:prstGeom>
          <a:noFill/>
        </p:spPr>
        <p:txBody>
          <a:bodyPr wrap="square" rtlCol="0">
            <a:spAutoFit/>
          </a:bodyPr>
          <a:lstStyle/>
          <a:p>
            <a:r>
              <a:rPr lang="en-US" dirty="0" smtClean="0"/>
              <a:t>3</a:t>
            </a:r>
            <a:endParaRPr lang="en-US" dirty="0"/>
          </a:p>
        </p:txBody>
      </p:sp>
      <p:sp>
        <p:nvSpPr>
          <p:cNvPr id="48" name="TextBox 47"/>
          <p:cNvSpPr txBox="1"/>
          <p:nvPr/>
        </p:nvSpPr>
        <p:spPr>
          <a:xfrm>
            <a:off x="6096000" y="1905000"/>
            <a:ext cx="228600" cy="369332"/>
          </a:xfrm>
          <a:prstGeom prst="rect">
            <a:avLst/>
          </a:prstGeom>
          <a:noFill/>
        </p:spPr>
        <p:txBody>
          <a:bodyPr wrap="square" rtlCol="0">
            <a:spAutoFit/>
          </a:bodyPr>
          <a:lstStyle/>
          <a:p>
            <a:r>
              <a:rPr lang="en-US" dirty="0" smtClean="0"/>
              <a:t>3</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20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2" grpId="0" animBg="1"/>
      <p:bldP spid="20"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수상구조</a:t>
            </a:r>
            <a:endParaRPr lang="en-US" dirty="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수상구조</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위험 요소</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62500" lnSpcReduction="20000"/>
          </a:bodyPr>
          <a:lstStyle/>
          <a:p>
            <a:r>
              <a:rPr lang="ko-KR" altLang="en-US" dirty="0" smtClean="0"/>
              <a:t>수량</a:t>
            </a:r>
            <a:endParaRPr lang="en-US" dirty="0" smtClean="0"/>
          </a:p>
          <a:p>
            <a:pPr lvl="1"/>
            <a:r>
              <a:rPr lang="en-US" dirty="0" smtClean="0"/>
              <a:t>1</a:t>
            </a:r>
            <a:r>
              <a:rPr lang="ko-KR" altLang="en-US" dirty="0" smtClean="0"/>
              <a:t>미터의 물이 차를 떠오르게 할 수 있다</a:t>
            </a:r>
            <a:r>
              <a:rPr lang="en-US" altLang="ko-KR" dirty="0" smtClean="0"/>
              <a:t>. </a:t>
            </a:r>
            <a:endParaRPr lang="en-US" dirty="0" smtClean="0"/>
          </a:p>
          <a:p>
            <a:r>
              <a:rPr lang="ko-KR" altLang="en-US" dirty="0" smtClean="0"/>
              <a:t>속력</a:t>
            </a:r>
            <a:endParaRPr lang="en-US" dirty="0" smtClean="0"/>
          </a:p>
          <a:p>
            <a:pPr lvl="1"/>
            <a:r>
              <a:rPr lang="en-US" dirty="0" smtClean="0"/>
              <a:t>1</a:t>
            </a:r>
            <a:r>
              <a:rPr lang="ko-KR" altLang="en-US" dirty="0" smtClean="0"/>
              <a:t>초에 </a:t>
            </a:r>
            <a:r>
              <a:rPr lang="en-US" altLang="ko-KR" dirty="0" smtClean="0"/>
              <a:t>1m</a:t>
            </a:r>
            <a:r>
              <a:rPr lang="ko-KR" altLang="en-US" dirty="0" smtClean="0"/>
              <a:t>를 흐르는 물의 속력은 </a:t>
            </a:r>
            <a:r>
              <a:rPr lang="en-US" altLang="ko-KR" dirty="0" smtClean="0"/>
              <a:t>8kg</a:t>
            </a:r>
            <a:r>
              <a:rPr lang="ko-KR" altLang="en-US" dirty="0" smtClean="0"/>
              <a:t>의 무게의 힘이다</a:t>
            </a:r>
            <a:r>
              <a:rPr lang="en-US" altLang="ko-KR" dirty="0" smtClean="0"/>
              <a:t>. (1m </a:t>
            </a:r>
            <a:r>
              <a:rPr lang="ko-KR" altLang="en-US" dirty="0" smtClean="0"/>
              <a:t>깊이</a:t>
            </a:r>
            <a:r>
              <a:rPr lang="en-US" altLang="ko-KR" dirty="0" smtClean="0"/>
              <a:t>)</a:t>
            </a:r>
            <a:endParaRPr lang="en-US" dirty="0" smtClean="0"/>
          </a:p>
          <a:p>
            <a:pPr lvl="1"/>
            <a:r>
              <a:rPr lang="ko-KR" altLang="en-US" dirty="0" smtClean="0"/>
              <a:t>속력 두배</a:t>
            </a:r>
            <a:r>
              <a:rPr lang="en-US" altLang="ko-KR" dirty="0" smtClean="0"/>
              <a:t>/</a:t>
            </a:r>
            <a:r>
              <a:rPr lang="ko-KR" altLang="en-US" dirty="0" smtClean="0"/>
              <a:t>힘 세배</a:t>
            </a:r>
            <a:endParaRPr lang="en-US" dirty="0" smtClean="0"/>
          </a:p>
          <a:p>
            <a:r>
              <a:rPr lang="ko-KR" altLang="en-US" dirty="0" smtClean="0"/>
              <a:t>잔해 와 방해물</a:t>
            </a:r>
            <a:endParaRPr lang="en-US" dirty="0" smtClean="0"/>
          </a:p>
          <a:p>
            <a:pPr lvl="1"/>
            <a:r>
              <a:rPr lang="ko-KR" altLang="en-US" dirty="0" smtClean="0"/>
              <a:t>물은  당신이 방해물에 피해서 움직이지 못하게 할 수 있다</a:t>
            </a:r>
            <a:r>
              <a:rPr lang="en-US" altLang="ko-KR" dirty="0" smtClean="0"/>
              <a:t>. </a:t>
            </a:r>
            <a:endParaRPr lang="en-US" dirty="0" smtClean="0"/>
          </a:p>
          <a:p>
            <a:pPr lvl="1"/>
            <a:r>
              <a:rPr lang="ko-KR" altLang="en-US" dirty="0" smtClean="0"/>
              <a:t>방해물은 가라앉는다</a:t>
            </a:r>
            <a:r>
              <a:rPr lang="en-US" altLang="ko-KR" dirty="0" smtClean="0"/>
              <a:t>. </a:t>
            </a:r>
            <a:endParaRPr lang="en-US" dirty="0" smtClean="0"/>
          </a:p>
          <a:p>
            <a:pPr lvl="1"/>
            <a:r>
              <a:rPr lang="ko-KR" altLang="en-US" dirty="0" smtClean="0"/>
              <a:t>잔해는 흐르는 물의 최대의 힘을 따라 이동한다</a:t>
            </a:r>
            <a:r>
              <a:rPr lang="en-US" altLang="ko-KR" dirty="0" smtClean="0"/>
              <a:t>. </a:t>
            </a:r>
            <a:endParaRPr lang="en-US" dirty="0" smtClean="0"/>
          </a:p>
          <a:p>
            <a:r>
              <a:rPr lang="ko-KR" altLang="en-US" dirty="0" smtClean="0"/>
              <a:t>온도</a:t>
            </a:r>
            <a:endParaRPr lang="en-US" dirty="0" smtClean="0"/>
          </a:p>
          <a:p>
            <a:pPr lvl="1"/>
            <a:r>
              <a:rPr lang="ko-KR" altLang="en-US" dirty="0" smtClean="0"/>
              <a:t>사람의 몸은 </a:t>
            </a:r>
            <a:r>
              <a:rPr lang="en-US" dirty="0" smtClean="0"/>
              <a:t>31</a:t>
            </a:r>
            <a:r>
              <a:rPr lang="en-US" baseline="30000" dirty="0" smtClean="0"/>
              <a:t>o</a:t>
            </a:r>
            <a:r>
              <a:rPr lang="en-US" dirty="0" smtClean="0"/>
              <a:t>C </a:t>
            </a:r>
            <a:r>
              <a:rPr lang="ko-KR" altLang="en-US" dirty="0" smtClean="0"/>
              <a:t> 이하의 물에서 체온을 유지할 수 없다</a:t>
            </a:r>
            <a:r>
              <a:rPr lang="en-US" altLang="ko-KR" dirty="0" smtClean="0"/>
              <a:t>. </a:t>
            </a:r>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43042" name="Picture 2" descr="http://www.ci.austin.tx.us/watershed/images/flood_rescue.jpg"/>
          <p:cNvPicPr>
            <a:picLocks noChangeAspect="1" noChangeArrowheads="1"/>
          </p:cNvPicPr>
          <p:nvPr/>
        </p:nvPicPr>
        <p:blipFill>
          <a:blip r:embed="rId2" cstate="email"/>
          <a:srcRect/>
          <a:stretch>
            <a:fillRect/>
          </a:stretch>
        </p:blipFill>
        <p:spPr bwMode="auto">
          <a:xfrm>
            <a:off x="5410200" y="1447800"/>
            <a:ext cx="3657600"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수상구조</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인지</a:t>
            </a:r>
            <a:r>
              <a:rPr lang="en-US" altLang="ko-KR" dirty="0" smtClean="0"/>
              <a:t>-</a:t>
            </a:r>
            <a:r>
              <a:rPr lang="ko-KR" altLang="en-US" dirty="0" smtClean="0"/>
              <a:t>평가</a:t>
            </a:r>
            <a:r>
              <a:rPr lang="en-US" altLang="ko-KR" dirty="0" smtClean="0"/>
              <a:t>-</a:t>
            </a:r>
            <a:r>
              <a:rPr lang="ko-KR" altLang="en-US" dirty="0" smtClean="0"/>
              <a:t>계획</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70000" lnSpcReduction="20000"/>
          </a:bodyPr>
          <a:lstStyle/>
          <a:p>
            <a:r>
              <a:rPr lang="ko-KR" altLang="en-US" dirty="0" smtClean="0"/>
              <a:t>팀에게 조난자를 인지시킨다</a:t>
            </a:r>
            <a:r>
              <a:rPr lang="en-US" altLang="ko-KR" dirty="0" smtClean="0"/>
              <a:t>. </a:t>
            </a:r>
            <a:endParaRPr lang="en-US" dirty="0" smtClean="0"/>
          </a:p>
          <a:p>
            <a:pPr lvl="1"/>
            <a:r>
              <a:rPr lang="en-US" dirty="0" smtClean="0"/>
              <a:t>2</a:t>
            </a:r>
            <a:r>
              <a:rPr lang="ko-KR" altLang="en-US" dirty="0" smtClean="0"/>
              <a:t>시 방향</a:t>
            </a:r>
            <a:r>
              <a:rPr lang="en-US" altLang="ko-KR" dirty="0" smtClean="0"/>
              <a:t>-</a:t>
            </a:r>
            <a:r>
              <a:rPr lang="ko-KR" altLang="en-US" dirty="0" smtClean="0"/>
              <a:t> </a:t>
            </a:r>
            <a:r>
              <a:rPr lang="en-US" altLang="ko-KR" dirty="0" smtClean="0"/>
              <a:t>75 </a:t>
            </a:r>
            <a:r>
              <a:rPr lang="ko-KR" altLang="en-US" dirty="0" smtClean="0"/>
              <a:t>미터앞</a:t>
            </a:r>
            <a:r>
              <a:rPr lang="en-US" altLang="ko-KR" dirty="0" smtClean="0"/>
              <a:t>-</a:t>
            </a:r>
            <a:r>
              <a:rPr lang="ko-KR" altLang="en-US" dirty="0" smtClean="0"/>
              <a:t> 의식있는 성인이 있다</a:t>
            </a:r>
            <a:r>
              <a:rPr lang="en-US" altLang="ko-KR" dirty="0" smtClean="0"/>
              <a:t>. </a:t>
            </a:r>
            <a:endParaRPr lang="en-US" dirty="0" smtClean="0"/>
          </a:p>
          <a:p>
            <a:r>
              <a:rPr lang="ko-KR" altLang="en-US" dirty="0" smtClean="0"/>
              <a:t>조난자에게 외친다</a:t>
            </a:r>
            <a:endParaRPr lang="en-US" dirty="0" smtClean="0"/>
          </a:p>
          <a:p>
            <a:pPr lvl="1"/>
            <a:r>
              <a:rPr lang="en-US" altLang="ko-KR" dirty="0" smtClean="0"/>
              <a:t>“</a:t>
            </a:r>
            <a:r>
              <a:rPr lang="ko-KR" altLang="en-US" dirty="0" smtClean="0"/>
              <a:t>우리에게 수영해서 올 수 있습니까</a:t>
            </a:r>
            <a:r>
              <a:rPr lang="en-US" altLang="ko-KR" dirty="0" smtClean="0"/>
              <a:t>?”</a:t>
            </a:r>
            <a:endParaRPr lang="en-US" dirty="0" smtClean="0"/>
          </a:p>
          <a:p>
            <a:r>
              <a:rPr lang="ko-KR" altLang="en-US" dirty="0" smtClean="0"/>
              <a:t>위험요소를 파악한다</a:t>
            </a:r>
            <a:r>
              <a:rPr lang="en-US" altLang="ko-KR" dirty="0" smtClean="0"/>
              <a:t>. </a:t>
            </a:r>
            <a:endParaRPr lang="en-US" dirty="0" smtClean="0"/>
          </a:p>
          <a:p>
            <a:pPr lvl="1"/>
            <a:r>
              <a:rPr lang="ko-KR" altLang="en-US" dirty="0" smtClean="0"/>
              <a:t>수량</a:t>
            </a:r>
            <a:endParaRPr lang="en-US" dirty="0" smtClean="0"/>
          </a:p>
          <a:p>
            <a:pPr lvl="1"/>
            <a:r>
              <a:rPr lang="ko-KR" altLang="en-US" dirty="0" smtClean="0"/>
              <a:t>속력</a:t>
            </a:r>
            <a:endParaRPr lang="en-US" dirty="0" smtClean="0"/>
          </a:p>
          <a:p>
            <a:pPr lvl="1"/>
            <a:r>
              <a:rPr lang="ko-KR" altLang="en-US" dirty="0" smtClean="0"/>
              <a:t>잔헤</a:t>
            </a:r>
            <a:endParaRPr lang="en-US" altLang="ko-KR" dirty="0" smtClean="0"/>
          </a:p>
          <a:p>
            <a:pPr lvl="1"/>
            <a:r>
              <a:rPr lang="ko-KR" altLang="en-US" dirty="0" smtClean="0"/>
              <a:t>온도</a:t>
            </a:r>
            <a:endParaRPr lang="en-US" dirty="0" smtClean="0"/>
          </a:p>
          <a:p>
            <a:pPr lvl="1"/>
            <a:r>
              <a:rPr lang="ko-KR" altLang="en-US" dirty="0" smtClean="0"/>
              <a:t>깊이</a:t>
            </a:r>
            <a:endParaRPr lang="en-US" dirty="0" smtClean="0"/>
          </a:p>
          <a:p>
            <a:r>
              <a:rPr lang="ko-KR" altLang="en-US" dirty="0" smtClean="0"/>
              <a:t>구조계획을 짠다</a:t>
            </a:r>
            <a:r>
              <a:rPr lang="en-US" altLang="ko-KR" dirty="0" smtClean="0"/>
              <a:t>. </a:t>
            </a:r>
            <a:r>
              <a:rPr lang="en-US" dirty="0" smtClean="0"/>
              <a:t> </a:t>
            </a:r>
          </a:p>
          <a:p>
            <a:pPr lvl="1"/>
            <a:r>
              <a:rPr lang="ko-KR" altLang="en-US" dirty="0" smtClean="0"/>
              <a:t>도착</a:t>
            </a:r>
            <a:r>
              <a:rPr lang="en-US" altLang="ko-KR" dirty="0" smtClean="0"/>
              <a:t>-</a:t>
            </a:r>
            <a:r>
              <a:rPr lang="ko-KR" altLang="en-US" dirty="0" smtClean="0"/>
              <a:t>던지고 </a:t>
            </a:r>
            <a:r>
              <a:rPr lang="en-US" altLang="ko-KR" dirty="0" smtClean="0"/>
              <a:t>–</a:t>
            </a:r>
            <a:r>
              <a:rPr lang="ko-KR" altLang="en-US" dirty="0" smtClean="0"/>
              <a:t>젓고</a:t>
            </a:r>
            <a:r>
              <a:rPr lang="en-US" altLang="ko-KR" dirty="0" smtClean="0"/>
              <a:t>-</a:t>
            </a:r>
            <a:r>
              <a:rPr lang="ko-KR" altLang="en-US" dirty="0" smtClean="0"/>
              <a:t>간다</a:t>
            </a:r>
            <a:endParaRPr lang="en-US" dirty="0" smtClean="0"/>
          </a:p>
          <a:p>
            <a:pPr>
              <a:buNone/>
            </a:pPr>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344066" name="Picture 2" descr="http://www.indy.gov/eGov/City/DCE/Infrastructure/FloodPlain/PublishingImages/flood%20rescue3.jpg"/>
          <p:cNvPicPr>
            <a:picLocks noChangeAspect="1" noChangeArrowheads="1"/>
          </p:cNvPicPr>
          <p:nvPr/>
        </p:nvPicPr>
        <p:blipFill>
          <a:blip r:embed="rId2" cstate="email"/>
          <a:srcRect/>
          <a:stretch>
            <a:fillRect/>
          </a:stretch>
        </p:blipFill>
        <p:spPr bwMode="auto">
          <a:xfrm>
            <a:off x="5486400" y="1447800"/>
            <a:ext cx="3522588"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수상구조</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구조  순서</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ko-KR" altLang="en-US" sz="5500" dirty="0" smtClean="0"/>
              <a:t>접근하여</a:t>
            </a:r>
            <a:endParaRPr lang="en-US" sz="5500" dirty="0" smtClean="0"/>
          </a:p>
          <a:p>
            <a:r>
              <a:rPr lang="ko-KR" altLang="en-US" sz="5500" dirty="0" smtClean="0"/>
              <a:t>던지고 </a:t>
            </a:r>
            <a:endParaRPr lang="en-US" sz="5500" dirty="0" smtClean="0"/>
          </a:p>
          <a:p>
            <a:r>
              <a:rPr lang="ko-KR" altLang="en-US" sz="5500" dirty="0" smtClean="0"/>
              <a:t>젓고</a:t>
            </a:r>
            <a:endParaRPr lang="en-US" sz="5500" dirty="0" smtClean="0"/>
          </a:p>
          <a:p>
            <a:r>
              <a:rPr lang="en-US" sz="5500" dirty="0" smtClean="0"/>
              <a:t> </a:t>
            </a:r>
            <a:r>
              <a:rPr lang="ko-KR" altLang="en-US" sz="5500" dirty="0" smtClean="0"/>
              <a:t>간다</a:t>
            </a:r>
            <a:endParaRPr lang="en-US" sz="5500"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89794" name="Picture 2" descr="http://www.wavetrekrescue.com/files/images/flood_rescue_personnel_training_emergency_swiftwater_rescue_02.jpg"/>
          <p:cNvPicPr>
            <a:picLocks noChangeAspect="1" noChangeArrowheads="1"/>
          </p:cNvPicPr>
          <p:nvPr/>
        </p:nvPicPr>
        <p:blipFill>
          <a:blip r:embed="rId2" cstate="email"/>
          <a:srcRect/>
          <a:stretch>
            <a:fillRect/>
          </a:stretch>
        </p:blipFill>
        <p:spPr bwMode="auto">
          <a:xfrm>
            <a:off x="5410200" y="1447800"/>
            <a:ext cx="3631658"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수상구조</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접근하여</a:t>
            </a:r>
            <a:endParaRPr lang="en-US" dirty="0"/>
          </a:p>
        </p:txBody>
      </p:sp>
      <p:sp>
        <p:nvSpPr>
          <p:cNvPr id="4" name="Text Placeholder 3"/>
          <p:cNvSpPr>
            <a:spLocks noGrp="1"/>
          </p:cNvSpPr>
          <p:nvPr>
            <p:ph type="body" sz="quarter" idx="12"/>
          </p:nvPr>
        </p:nvSpPr>
        <p:spPr>
          <a:xfrm>
            <a:off x="330200" y="2273300"/>
            <a:ext cx="4851400" cy="4495800"/>
          </a:xfrm>
        </p:spPr>
        <p:txBody>
          <a:bodyPr>
            <a:normAutofit/>
          </a:bodyPr>
          <a:lstStyle/>
          <a:p>
            <a:r>
              <a:rPr lang="ko-KR" altLang="en-US" dirty="0" smtClean="0"/>
              <a:t>손발</a:t>
            </a:r>
            <a:r>
              <a:rPr lang="en-US" dirty="0" smtClean="0"/>
              <a:t>:</a:t>
            </a:r>
          </a:p>
          <a:p>
            <a:pPr lvl="1"/>
            <a:r>
              <a:rPr lang="ko-KR" altLang="en-US" dirty="0" smtClean="0"/>
              <a:t>팔</a:t>
            </a:r>
            <a:endParaRPr lang="en-US" dirty="0" smtClean="0"/>
          </a:p>
          <a:p>
            <a:pPr lvl="1"/>
            <a:r>
              <a:rPr lang="ko-KR" altLang="en-US" dirty="0" smtClean="0"/>
              <a:t>다리</a:t>
            </a:r>
            <a:endParaRPr lang="en-US" dirty="0" smtClean="0"/>
          </a:p>
          <a:p>
            <a:r>
              <a:rPr lang="ko-KR" altLang="en-US" dirty="0" smtClean="0"/>
              <a:t>연장</a:t>
            </a:r>
            <a:endParaRPr lang="en-US" dirty="0" smtClean="0"/>
          </a:p>
          <a:p>
            <a:pPr lvl="1"/>
            <a:r>
              <a:rPr lang="ko-KR" altLang="en-US" dirty="0" smtClean="0"/>
              <a:t>막대기</a:t>
            </a:r>
            <a:endParaRPr lang="en-US" dirty="0" smtClean="0"/>
          </a:p>
          <a:p>
            <a:pPr lvl="1"/>
            <a:r>
              <a:rPr lang="ko-KR" altLang="en-US" dirty="0" smtClean="0"/>
              <a:t>노</a:t>
            </a:r>
            <a:endParaRPr lang="en-US" dirty="0" smtClean="0"/>
          </a:p>
          <a:p>
            <a:pPr lvl="1"/>
            <a:r>
              <a:rPr lang="ko-KR" altLang="en-US" dirty="0" smtClean="0"/>
              <a:t>나뭇가지</a:t>
            </a:r>
            <a:endParaRPr lang="en-US" dirty="0" smtClean="0"/>
          </a:p>
          <a:p>
            <a:pPr lvl="1"/>
            <a:r>
              <a:rPr lang="ko-KR" altLang="en-US" dirty="0" smtClean="0"/>
              <a:t>의류</a:t>
            </a:r>
            <a:endParaRPr lang="en-US" dirty="0" smtClean="0"/>
          </a:p>
          <a:p>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6" descr="boat paddle"/>
          <p:cNvPicPr>
            <a:picLocks noChangeAspect="1" noChangeArrowheads="1"/>
          </p:cNvPicPr>
          <p:nvPr/>
        </p:nvPicPr>
        <p:blipFill>
          <a:blip r:embed="rId2" cstate="email"/>
          <a:srcRect/>
          <a:stretch>
            <a:fillRect/>
          </a:stretch>
        </p:blipFill>
        <p:spPr bwMode="auto">
          <a:xfrm>
            <a:off x="7315200" y="1447800"/>
            <a:ext cx="1387475" cy="4060488"/>
          </a:xfrm>
          <a:prstGeom prst="rect">
            <a:avLst/>
          </a:prstGeom>
          <a:noFill/>
        </p:spPr>
      </p:pic>
      <p:pic>
        <p:nvPicPr>
          <p:cNvPr id="9" name="Picture 10" descr="boathook3"/>
          <p:cNvPicPr>
            <a:picLocks noChangeAspect="1" noChangeArrowheads="1"/>
          </p:cNvPicPr>
          <p:nvPr/>
        </p:nvPicPr>
        <p:blipFill>
          <a:blip r:embed="rId3" cstate="email"/>
          <a:srcRect/>
          <a:stretch>
            <a:fillRect/>
          </a:stretch>
        </p:blipFill>
        <p:spPr bwMode="auto">
          <a:xfrm>
            <a:off x="5486400" y="1447800"/>
            <a:ext cx="1143000" cy="4257130"/>
          </a:xfrm>
          <a:prstGeom prst="rect">
            <a:avLst/>
          </a:prstGeom>
          <a:noFill/>
        </p:spPr>
      </p:pic>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수상구조</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던지고</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85000" lnSpcReduction="20000"/>
          </a:bodyPr>
          <a:lstStyle/>
          <a:p>
            <a:r>
              <a:rPr lang="ko-KR" altLang="en-US" dirty="0" smtClean="0"/>
              <a:t>구조줄</a:t>
            </a:r>
            <a:endParaRPr lang="en-US" dirty="0" smtClean="0"/>
          </a:p>
          <a:p>
            <a:pPr lvl="1"/>
            <a:r>
              <a:rPr lang="ko-KR" altLang="en-US" dirty="0" smtClean="0"/>
              <a:t>밧줄</a:t>
            </a:r>
            <a:endParaRPr lang="en-US" dirty="0" smtClean="0"/>
          </a:p>
          <a:p>
            <a:pPr lvl="1"/>
            <a:r>
              <a:rPr lang="ko-KR" altLang="en-US" dirty="0" smtClean="0"/>
              <a:t>보트줄</a:t>
            </a:r>
            <a:endParaRPr lang="en-US" dirty="0" smtClean="0"/>
          </a:p>
          <a:p>
            <a:r>
              <a:rPr lang="ko-KR" altLang="en-US" dirty="0" smtClean="0"/>
              <a:t>부유물</a:t>
            </a:r>
            <a:endParaRPr lang="en-US" dirty="0" smtClean="0"/>
          </a:p>
          <a:p>
            <a:pPr lvl="1"/>
            <a:r>
              <a:rPr lang="ko-KR" altLang="en-US" dirty="0" smtClean="0"/>
              <a:t>여분의 개인부유물 </a:t>
            </a:r>
            <a:endParaRPr lang="en-US" dirty="0" smtClean="0"/>
          </a:p>
          <a:p>
            <a:pPr lvl="1"/>
            <a:r>
              <a:rPr lang="ko-KR" altLang="en-US" dirty="0" smtClean="0"/>
              <a:t>구명튜브</a:t>
            </a:r>
            <a:endParaRPr lang="en-US" dirty="0" smtClean="0"/>
          </a:p>
          <a:p>
            <a:r>
              <a:rPr lang="ko-KR" altLang="en-US" dirty="0" smtClean="0"/>
              <a:t>구조</a:t>
            </a:r>
            <a:endParaRPr lang="en-US" dirty="0" smtClean="0"/>
          </a:p>
          <a:p>
            <a:pPr lvl="1"/>
            <a:r>
              <a:rPr lang="ko-KR" altLang="en-US" dirty="0" smtClean="0"/>
              <a:t>구조자가 안전하고 안정적인지 확인하라</a:t>
            </a:r>
            <a:endParaRPr lang="en-US" dirty="0" smtClean="0"/>
          </a:p>
          <a:p>
            <a:pPr lvl="1"/>
            <a:r>
              <a:rPr lang="ko-KR" altLang="en-US" dirty="0" smtClean="0"/>
              <a:t>가능하면 여려 명의 구조자가 있어야 한다</a:t>
            </a:r>
            <a:r>
              <a:rPr lang="en-US" altLang="ko-KR" dirty="0" smtClean="0"/>
              <a:t>. </a:t>
            </a:r>
            <a:endParaRPr lang="en-US" dirty="0" smtClean="0"/>
          </a:p>
          <a:p>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03810" name="Picture 2"/>
          <p:cNvPicPr>
            <a:picLocks noChangeAspect="1" noChangeArrowheads="1"/>
          </p:cNvPicPr>
          <p:nvPr/>
        </p:nvPicPr>
        <p:blipFill>
          <a:blip r:embed="rId2" cstate="email"/>
          <a:srcRect/>
          <a:stretch>
            <a:fillRect/>
          </a:stretch>
        </p:blipFill>
        <p:spPr bwMode="auto">
          <a:xfrm>
            <a:off x="5410200" y="1447800"/>
            <a:ext cx="3482550"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수상구조</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젓고</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77500" lnSpcReduction="20000"/>
          </a:bodyPr>
          <a:lstStyle/>
          <a:p>
            <a:r>
              <a:rPr lang="ko-KR" altLang="en-US" dirty="0" smtClean="0"/>
              <a:t>보트종류</a:t>
            </a:r>
            <a:endParaRPr lang="en-US" dirty="0" smtClean="0"/>
          </a:p>
          <a:p>
            <a:pPr lvl="1"/>
            <a:r>
              <a:rPr lang="ko-KR" altLang="en-US" dirty="0" smtClean="0"/>
              <a:t>홀수</a:t>
            </a:r>
            <a:endParaRPr lang="en-US" dirty="0" smtClean="0"/>
          </a:p>
          <a:p>
            <a:pPr lvl="1"/>
            <a:r>
              <a:rPr lang="ko-KR" altLang="en-US" dirty="0" smtClean="0"/>
              <a:t>재질</a:t>
            </a:r>
            <a:endParaRPr lang="en-US" altLang="ko-KR" dirty="0" smtClean="0"/>
          </a:p>
          <a:p>
            <a:pPr lvl="1"/>
            <a:r>
              <a:rPr lang="ko-KR" altLang="en-US" dirty="0" smtClean="0"/>
              <a:t>폭</a:t>
            </a:r>
            <a:endParaRPr lang="en-US" dirty="0" smtClean="0"/>
          </a:p>
          <a:p>
            <a:r>
              <a:rPr lang="ko-KR" altLang="en-US" dirty="0" smtClean="0"/>
              <a:t>키 잡은 경험</a:t>
            </a:r>
            <a:endParaRPr lang="en-US" altLang="ko-KR" dirty="0" smtClean="0"/>
          </a:p>
          <a:p>
            <a:r>
              <a:rPr lang="ko-KR" altLang="en-US" dirty="0" smtClean="0"/>
              <a:t>선원  훈련</a:t>
            </a:r>
            <a:endParaRPr lang="en-US" altLang="ko-KR" dirty="0" smtClean="0"/>
          </a:p>
          <a:p>
            <a:r>
              <a:rPr lang="ko-KR" altLang="en-US" dirty="0" smtClean="0"/>
              <a:t>물상태</a:t>
            </a:r>
            <a:endParaRPr lang="en-US" dirty="0" smtClean="0"/>
          </a:p>
          <a:p>
            <a:pPr lvl="1"/>
            <a:r>
              <a:rPr lang="ko-KR" altLang="en-US" dirty="0" smtClean="0"/>
              <a:t>수량</a:t>
            </a:r>
            <a:endParaRPr lang="en-US" dirty="0" smtClean="0"/>
          </a:p>
          <a:p>
            <a:pPr lvl="1"/>
            <a:r>
              <a:rPr lang="ko-KR" altLang="en-US" dirty="0" smtClean="0"/>
              <a:t>속도</a:t>
            </a:r>
            <a:endParaRPr lang="en-US" dirty="0" smtClean="0"/>
          </a:p>
          <a:p>
            <a:pPr lvl="1"/>
            <a:r>
              <a:rPr lang="ko-KR" altLang="en-US" dirty="0" smtClean="0"/>
              <a:t>잔해</a:t>
            </a:r>
            <a:endParaRPr lang="en-US" dirty="0" smtClean="0"/>
          </a:p>
          <a:p>
            <a:r>
              <a:rPr lang="ko-KR" altLang="en-US" dirty="0" smtClean="0"/>
              <a:t>여러분의 팀을 위험에 처하게 마세요</a:t>
            </a:r>
            <a:r>
              <a:rPr lang="en-US" altLang="ko-KR" dirty="0" smtClean="0"/>
              <a:t>!!!</a:t>
            </a:r>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2" name="Picture 4" descr="manintoboat"/>
          <p:cNvPicPr>
            <a:picLocks noChangeAspect="1" noChangeArrowheads="1"/>
          </p:cNvPicPr>
          <p:nvPr/>
        </p:nvPicPr>
        <p:blipFill>
          <a:blip r:embed="rId2" cstate="email"/>
          <a:srcRect/>
          <a:stretch>
            <a:fillRect/>
          </a:stretch>
        </p:blipFill>
        <p:spPr bwMode="auto">
          <a:xfrm>
            <a:off x="5410200" y="1447800"/>
            <a:ext cx="3608614"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수상구조</a:t>
            </a:r>
            <a:endParaRPr lang="en-US" dirty="0"/>
          </a:p>
        </p:txBody>
      </p:sp>
      <p:sp>
        <p:nvSpPr>
          <p:cNvPr id="3" name="Text Placeholder 2"/>
          <p:cNvSpPr>
            <a:spLocks noGrp="1"/>
          </p:cNvSpPr>
          <p:nvPr>
            <p:ph type="body" sz="quarter" idx="11"/>
          </p:nvPr>
        </p:nvSpPr>
        <p:spPr>
          <a:xfrm>
            <a:off x="304800" y="1422400"/>
            <a:ext cx="4953000" cy="685800"/>
          </a:xfrm>
        </p:spPr>
        <p:txBody>
          <a:bodyPr>
            <a:normAutofit/>
          </a:bodyPr>
          <a:lstStyle/>
          <a:p>
            <a:r>
              <a:rPr lang="ko-KR" altLang="en-US" dirty="0" smtClean="0"/>
              <a:t>가다</a:t>
            </a:r>
            <a:endParaRPr lang="en-US" dirty="0"/>
          </a:p>
        </p:txBody>
      </p:sp>
      <p:sp>
        <p:nvSpPr>
          <p:cNvPr id="4" name="Text Placeholder 3"/>
          <p:cNvSpPr>
            <a:spLocks noGrp="1"/>
          </p:cNvSpPr>
          <p:nvPr>
            <p:ph type="body" sz="quarter" idx="12"/>
          </p:nvPr>
        </p:nvSpPr>
        <p:spPr>
          <a:xfrm>
            <a:off x="330200" y="2273300"/>
            <a:ext cx="4851400" cy="4495800"/>
          </a:xfrm>
        </p:spPr>
        <p:txBody>
          <a:bodyPr>
            <a:normAutofit fontScale="85000" lnSpcReduction="10000"/>
          </a:bodyPr>
          <a:lstStyle/>
          <a:p>
            <a:r>
              <a:rPr lang="ko-KR" altLang="en-US" dirty="0" smtClean="0"/>
              <a:t>언제나 최후의 수단</a:t>
            </a:r>
            <a:r>
              <a:rPr lang="en-US" dirty="0" smtClean="0"/>
              <a:t>!!</a:t>
            </a:r>
          </a:p>
          <a:p>
            <a:r>
              <a:rPr lang="ko-KR" altLang="en-US" dirty="0" smtClean="0"/>
              <a:t>구조자는 수영을 잘 해야 한다</a:t>
            </a:r>
            <a:r>
              <a:rPr lang="en-US" altLang="ko-KR" dirty="0" smtClean="0"/>
              <a:t>. </a:t>
            </a:r>
            <a:endParaRPr lang="en-US" dirty="0" smtClean="0"/>
          </a:p>
          <a:p>
            <a:r>
              <a:rPr lang="ko-KR" altLang="en-US" dirty="0" smtClean="0"/>
              <a:t>생명줄을 빨리 던져준다</a:t>
            </a:r>
            <a:endParaRPr lang="en-US" dirty="0" smtClean="0"/>
          </a:p>
          <a:p>
            <a:r>
              <a:rPr lang="ko-KR" altLang="en-US" dirty="0" smtClean="0"/>
              <a:t>구조자는 항시 개인 보호 장비를 입고 있어야 한다</a:t>
            </a:r>
            <a:r>
              <a:rPr lang="en-US" altLang="ko-KR" dirty="0" smtClean="0"/>
              <a:t>. (</a:t>
            </a:r>
            <a:r>
              <a:rPr lang="ko-KR" altLang="en-US" dirty="0" smtClean="0"/>
              <a:t>헬멧</a:t>
            </a:r>
            <a:r>
              <a:rPr lang="en-US" altLang="ko-KR" dirty="0" smtClean="0"/>
              <a:t>, </a:t>
            </a:r>
            <a:r>
              <a:rPr lang="ko-KR" altLang="en-US" dirty="0" smtClean="0"/>
              <a:t>개인구명조끼 등</a:t>
            </a:r>
            <a:r>
              <a:rPr lang="en-US" altLang="ko-KR" dirty="0" smtClean="0"/>
              <a:t>)</a:t>
            </a:r>
            <a:r>
              <a:rPr lang="en-US" dirty="0" smtClean="0"/>
              <a:t> </a:t>
            </a:r>
          </a:p>
          <a:p>
            <a:r>
              <a:rPr lang="ko-KR" altLang="en-US" dirty="0" smtClean="0"/>
              <a:t>수영하라</a:t>
            </a:r>
            <a:r>
              <a:rPr lang="en-US" altLang="ko-KR" dirty="0" smtClean="0"/>
              <a:t>-</a:t>
            </a:r>
            <a:r>
              <a:rPr lang="ko-KR" altLang="en-US" dirty="0" smtClean="0"/>
              <a:t>절대로 걷지 말라</a:t>
            </a:r>
            <a:endParaRPr lang="en-US" dirty="0" smtClean="0"/>
          </a:p>
          <a:p>
            <a:r>
              <a:rPr lang="ko-KR" altLang="en-US" dirty="0" smtClean="0"/>
              <a:t>조난자를 위해 구명장비를 지참한다</a:t>
            </a:r>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8" name="Picture 7" descr="08419162635_rescue_4"/>
          <p:cNvPicPr>
            <a:picLocks noChangeAspect="1" noChangeArrowheads="1"/>
          </p:cNvPicPr>
          <p:nvPr/>
        </p:nvPicPr>
        <p:blipFill>
          <a:blip r:embed="rId2" cstate="email"/>
          <a:srcRect/>
          <a:stretch>
            <a:fillRect/>
          </a:stretch>
        </p:blipFill>
        <p:spPr bwMode="auto">
          <a:xfrm>
            <a:off x="5562600" y="1447800"/>
            <a:ext cx="3276600" cy="351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 Placeholder 2"/>
          <p:cNvSpPr txBox="1">
            <a:spLocks/>
          </p:cNvSpPr>
          <p:nvPr/>
        </p:nvSpPr>
        <p:spPr>
          <a:xfrm>
            <a:off x="5410200" y="5105400"/>
            <a:ext cx="3581400" cy="1295400"/>
          </a:xfrm>
          <a:prstGeom prst="roundRect">
            <a:avLst/>
          </a:prstGeom>
          <a:solidFill>
            <a:schemeClr val="tx2">
              <a:lumMod val="20000"/>
              <a:lumOff val="80000"/>
              <a:alpha val="17000"/>
            </a:schemeClr>
          </a:solidFill>
          <a:ln w="25400">
            <a:solidFill>
              <a:schemeClr val="bg1"/>
            </a:solidFill>
          </a:ln>
        </p:spPr>
        <p:txBody>
          <a:bodyPr vert="horz" lIns="45720" tIns="45720" rIns="45720" bIns="45720" rtlCol="0">
            <a:normAutofit/>
          </a:bodyPr>
          <a:lstStyle/>
          <a:p>
            <a:pPr marL="342900" lvl="0" indent="-342900" algn="ctr">
              <a:spcBef>
                <a:spcPct val="20000"/>
              </a:spcBef>
            </a:pPr>
            <a:r>
              <a:rPr lang="ko-KR" altLang="en-US" sz="3200" b="1" dirty="0" smtClean="0">
                <a:solidFill>
                  <a:schemeClr val="bg1"/>
                </a:solidFill>
                <a:effectLst>
                  <a:outerShdw blurRad="38100" dist="63500" dir="2700000" algn="tl">
                    <a:srgbClr val="000000">
                      <a:alpha val="88000"/>
                    </a:srgbClr>
                  </a:outerShdw>
                </a:effectLst>
              </a:rPr>
              <a:t>구조자와 조난자의 복귀</a:t>
            </a:r>
            <a:endParaRPr lang="en-US" sz="3200" b="1" dirty="0" smtClean="0">
              <a:solidFill>
                <a:schemeClr val="bg1"/>
              </a:solidFill>
              <a:effectLst>
                <a:outerShdw blurRad="38100" dist="63500" dir="2700000" algn="tl">
                  <a:srgbClr val="000000">
                    <a:alpha val="88000"/>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152400"/>
            <a:ext cx="6400800" cy="1524000"/>
          </a:xfrm>
        </p:spPr>
        <p:txBody>
          <a:bodyPr>
            <a:normAutofit fontScale="85000" lnSpcReduction="20000"/>
          </a:bodyPr>
          <a:lstStyle/>
          <a:p>
            <a:r>
              <a:rPr lang="ko-KR" altLang="en-US" dirty="0" smtClean="0"/>
              <a:t>노출</a:t>
            </a:r>
            <a:r>
              <a:rPr lang="en-US" altLang="ko-KR" dirty="0" smtClean="0"/>
              <a:t>,</a:t>
            </a:r>
            <a:r>
              <a:rPr lang="ko-KR" altLang="en-US" dirty="0" smtClean="0"/>
              <a:t>취약점</a:t>
            </a:r>
            <a:r>
              <a:rPr lang="en-US" altLang="ko-KR" dirty="0" smtClean="0"/>
              <a:t>, </a:t>
            </a:r>
          </a:p>
          <a:p>
            <a:r>
              <a:rPr lang="ko-KR" altLang="en-US" dirty="0" smtClean="0"/>
              <a:t>대응력과 위험</a:t>
            </a:r>
            <a:r>
              <a:rPr lang="en-US" altLang="ko-KR" baseline="0" dirty="0" smtClean="0"/>
              <a:t>/</a:t>
            </a:r>
            <a:r>
              <a:rPr lang="ko-KR" altLang="en-US" baseline="0" dirty="0" smtClean="0"/>
              <a:t>영향</a:t>
            </a:r>
            <a:endParaRPr lang="en-US" dirty="0"/>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076" name="Picture 4" descr="File:Trapped woman on a car roof during flash flooding in Toowoomba 2.jpg"/>
          <p:cNvPicPr>
            <a:picLocks noChangeAspect="1" noChangeArrowheads="1"/>
          </p:cNvPicPr>
          <p:nvPr/>
        </p:nvPicPr>
        <p:blipFill>
          <a:blip r:embed="rId3" cstate="email"/>
          <a:srcRect/>
          <a:stretch>
            <a:fillRect/>
          </a:stretch>
        </p:blipFill>
        <p:spPr bwMode="auto">
          <a:xfrm>
            <a:off x="0" y="0"/>
            <a:ext cx="9185751" cy="5715000"/>
          </a:xfrm>
          <a:prstGeom prst="rect">
            <a:avLst/>
          </a:prstGeom>
          <a:noFill/>
        </p:spPr>
      </p:pic>
      <p:sp>
        <p:nvSpPr>
          <p:cNvPr id="12" name="Teardrop 11"/>
          <p:cNvSpPr/>
          <p:nvPr/>
        </p:nvSpPr>
        <p:spPr>
          <a:xfrm rot="18814370">
            <a:off x="2946685" y="4823709"/>
            <a:ext cx="1515002" cy="1421835"/>
          </a:xfrm>
          <a:prstGeom prst="teardrop">
            <a:avLst/>
          </a:prstGeom>
          <a:noFill/>
          <a:ln w="444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78" name="Slide Number Placeholder 4"/>
          <p:cNvSpPr>
            <a:spLocks noGrp="1"/>
          </p:cNvSpPr>
          <p:nvPr>
            <p:ph type="sldNum" sz="quarter" idx="11"/>
          </p:nvPr>
        </p:nvSpPr>
        <p:spPr>
          <a:xfrm>
            <a:off x="1676400" y="6203950"/>
            <a:ext cx="4935220" cy="365125"/>
          </a:xfrm>
          <a:noFill/>
        </p:spPr>
        <p:txBody>
          <a:bodyPr/>
          <a:lstStyle/>
          <a:p>
            <a:r>
              <a:rPr lang="en-US" smtClean="0"/>
              <a:t>4-</a:t>
            </a:r>
            <a:fld id="{4CF2C5C1-3E40-4479-97A9-09513874F25A}" type="slidenum">
              <a:rPr lang="en-US" smtClean="0"/>
              <a:pPr/>
              <a:t>170</a:t>
            </a:fld>
            <a:endParaRPr lang="en-US" smtClean="0"/>
          </a:p>
        </p:txBody>
      </p:sp>
      <p:sp>
        <p:nvSpPr>
          <p:cNvPr id="8" name="Rounded Rectangle 7"/>
          <p:cNvSpPr/>
          <p:nvPr/>
        </p:nvSpPr>
        <p:spPr>
          <a:xfrm>
            <a:off x="0" y="5181600"/>
            <a:ext cx="9144000" cy="164737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28600" y="5105400"/>
            <a:ext cx="8986520" cy="1804749"/>
          </a:xfrm>
          <a:prstGeom prst="roundRect">
            <a:avLst/>
          </a:prstGeom>
          <a:noFill/>
        </p:spPr>
        <p:txBody>
          <a:bodyPr wrap="square" rtlCol="0">
            <a:spAutoFit/>
          </a:bodyPr>
          <a:lstStyle/>
          <a:p>
            <a:r>
              <a:rPr lang="ko-KR" altLang="en-US" sz="2000" b="1" dirty="0" smtClean="0">
                <a:solidFill>
                  <a:schemeClr val="bg1"/>
                </a:solidFill>
                <a:effectLst>
                  <a:outerShdw blurRad="38100" dist="38100" dir="2700000" algn="tl">
                    <a:srgbClr val="000000">
                      <a:alpha val="43137"/>
                    </a:srgbClr>
                  </a:outerShdw>
                </a:effectLst>
              </a:rPr>
              <a:t>오스트리아의 투움바의 심각한 홍수때문에</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여러분의 수상 구조팀이 홍수 피해자들을 구하기 위해 동원되었다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여러분 팀의 </a:t>
            </a:r>
            <a:r>
              <a:rPr lang="en-US" altLang="ko-KR" sz="2000" b="1" dirty="0" smtClean="0">
                <a:solidFill>
                  <a:schemeClr val="bg1"/>
                </a:solidFill>
                <a:effectLst>
                  <a:outerShdw blurRad="38100" dist="38100" dir="2700000" algn="tl">
                    <a:srgbClr val="000000">
                      <a:alpha val="43137"/>
                    </a:srgbClr>
                  </a:outerShdw>
                </a:effectLst>
              </a:rPr>
              <a:t>6</a:t>
            </a:r>
            <a:r>
              <a:rPr lang="ko-KR" altLang="en-US" sz="2000" b="1" dirty="0" smtClean="0">
                <a:solidFill>
                  <a:schemeClr val="bg1"/>
                </a:solidFill>
                <a:effectLst>
                  <a:outerShdw blurRad="38100" dist="38100" dir="2700000" algn="tl">
                    <a:srgbClr val="000000">
                      <a:alpha val="43137"/>
                    </a:srgbClr>
                  </a:outerShdw>
                </a:effectLst>
              </a:rPr>
              <a:t>명의 </a:t>
            </a:r>
            <a:r>
              <a:rPr lang="ko-KR" altLang="en-US" sz="2000" b="1" dirty="0" err="1" smtClean="0">
                <a:solidFill>
                  <a:schemeClr val="bg1"/>
                </a:solidFill>
                <a:effectLst>
                  <a:outerShdw blurRad="38100" dist="38100" dir="2700000" algn="tl">
                    <a:srgbClr val="000000">
                      <a:alpha val="43137"/>
                    </a:srgbClr>
                  </a:outerShdw>
                </a:effectLst>
              </a:rPr>
              <a:t>구조자들은</a:t>
            </a:r>
            <a:r>
              <a:rPr lang="ko-KR" altLang="en-US" sz="2000" b="1" dirty="0" smtClean="0">
                <a:solidFill>
                  <a:schemeClr val="bg1"/>
                </a:solidFill>
                <a:effectLst>
                  <a:outerShdw blurRad="38100" dist="38100" dir="2700000" algn="tl">
                    <a:srgbClr val="000000">
                      <a:alpha val="43137"/>
                    </a:srgbClr>
                  </a:outerShdw>
                </a:effectLst>
              </a:rPr>
              <a:t> 노가 달린 </a:t>
            </a:r>
            <a:r>
              <a:rPr lang="en-US" altLang="ko-KR" sz="2000" b="1" dirty="0" smtClean="0">
                <a:solidFill>
                  <a:schemeClr val="bg1"/>
                </a:solidFill>
                <a:effectLst>
                  <a:outerShdw blurRad="38100" dist="38100" dir="2700000" algn="tl">
                    <a:srgbClr val="000000">
                      <a:alpha val="43137"/>
                    </a:srgbClr>
                  </a:outerShdw>
                </a:effectLst>
              </a:rPr>
              <a:t>SHIB </a:t>
            </a:r>
            <a:r>
              <a:rPr lang="ko-KR" altLang="en-US" sz="2000" b="1" dirty="0" smtClean="0">
                <a:solidFill>
                  <a:schemeClr val="bg1"/>
                </a:solidFill>
                <a:effectLst>
                  <a:outerShdw blurRad="38100" dist="38100" dir="2700000" algn="tl">
                    <a:srgbClr val="000000">
                      <a:alpha val="43137"/>
                    </a:srgbClr>
                  </a:outerShdw>
                </a:effectLst>
              </a:rPr>
              <a:t>구조 보트를 탔다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여러분이 본 피해자는 수영을 하지 못함을 알렸다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피해자의위치를 파악하라</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어떻게 그 여성을 구조할 것인가</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구조계획은 무엇인가</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어떠한 위험요소가 있는가</a:t>
            </a:r>
            <a:r>
              <a:rPr lang="en-US" altLang="ko-KR" sz="2000" b="1" dirty="0" smtClean="0">
                <a:solidFill>
                  <a:schemeClr val="bg1"/>
                </a:solidFill>
                <a:effectLst>
                  <a:outerShdw blurRad="38100" dist="38100" dir="2700000" algn="tl">
                    <a:srgbClr val="000000">
                      <a:alpha val="43137"/>
                    </a:srgbClr>
                  </a:outerShdw>
                </a:effectLst>
              </a:rPr>
              <a:t>? </a:t>
            </a:r>
            <a:endParaRPr lang="en-US" sz="2000" b="1" dirty="0">
              <a:solidFill>
                <a:schemeClr val="bg1"/>
              </a:solidFill>
              <a:effectLst>
                <a:outerShdw blurRad="38100" dist="38100" dir="2700000" algn="tl">
                  <a:srgbClr val="000000">
                    <a:alpha val="43137"/>
                  </a:srgbClr>
                </a:outerShdw>
              </a:effectLst>
            </a:endParaRPr>
          </a:p>
        </p:txBody>
      </p:sp>
      <p:sp>
        <p:nvSpPr>
          <p:cNvPr id="21" name="Text Placeholder 3"/>
          <p:cNvSpPr>
            <a:spLocks noGrp="1"/>
          </p:cNvSpPr>
          <p:nvPr/>
        </p:nvSpPr>
        <p:spPr>
          <a:xfrm>
            <a:off x="1295400" y="0"/>
            <a:ext cx="6400800" cy="9144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92500" lnSpcReduction="10000"/>
          </a:bodyPr>
          <a:lstStyle>
            <a:lvl1pPr marL="342900" indent="-342900" algn="ctr" defTabSz="914400" rtl="0" eaLnBrk="1" latinLnBrk="0" hangingPunct="1">
              <a:spcBef>
                <a:spcPct val="20000"/>
              </a:spcBef>
              <a:buFont typeface="Arial" pitchFamily="34" charset="0"/>
              <a:buNone/>
              <a:defRPr sz="5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ko-KR" altLang="en-US" dirty="0" smtClean="0"/>
              <a:t>훈 련</a:t>
            </a:r>
            <a:endParaRPr lang="en-US" dirty="0"/>
          </a:p>
        </p:txBody>
      </p:sp>
      <p:sp>
        <p:nvSpPr>
          <p:cNvPr id="387074" name="AutoShape 2" descr="File:Trapped woman on a car roof during flash flooding in Toowoomba 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 name="Oval 12"/>
          <p:cNvSpPr/>
          <p:nvPr/>
        </p:nvSpPr>
        <p:spPr>
          <a:xfrm>
            <a:off x="6705600" y="2209800"/>
            <a:ext cx="762000" cy="990600"/>
          </a:xfrm>
          <a:prstGeom prst="ellipse">
            <a:avLst/>
          </a:prstGeom>
          <a:noFill/>
          <a:ln w="3492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6858000" y="3733800"/>
            <a:ext cx="1676400" cy="0"/>
          </a:xfrm>
          <a:prstGeom prst="line">
            <a:avLst/>
          </a:prstGeom>
          <a:ln w="88900">
            <a:solidFill>
              <a:srgbClr val="00FF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858000" y="3962400"/>
            <a:ext cx="2057400" cy="830997"/>
          </a:xfrm>
          <a:prstGeom prst="rect">
            <a:avLst/>
          </a:prstGeom>
          <a:noFill/>
        </p:spPr>
        <p:txBody>
          <a:bodyPr wrap="square" rtlCol="0">
            <a:spAutoFit/>
          </a:bodyPr>
          <a:lstStyle/>
          <a:p>
            <a:pPr algn="ctr"/>
            <a:r>
              <a:rPr lang="en-US" sz="2400" b="1" dirty="0" smtClean="0">
                <a:solidFill>
                  <a:srgbClr val="00FF00"/>
                </a:solidFill>
              </a:rPr>
              <a:t>Flow Direction </a:t>
            </a:r>
            <a:r>
              <a:rPr lang="ko-KR" altLang="en-US" sz="2400" b="1" dirty="0" smtClean="0">
                <a:solidFill>
                  <a:srgbClr val="00FF00"/>
                </a:solidFill>
              </a:rPr>
              <a:t>물의 방향</a:t>
            </a:r>
            <a:endParaRPr lang="en-US" sz="2400" b="1" dirty="0">
              <a:solidFill>
                <a:srgbClr val="00FF00"/>
              </a:solidFill>
            </a:endParaRPr>
          </a:p>
        </p:txBody>
      </p:sp>
      <p:sp>
        <p:nvSpPr>
          <p:cNvPr id="16" name="TextBox 15"/>
          <p:cNvSpPr txBox="1"/>
          <p:nvPr/>
        </p:nvSpPr>
        <p:spPr>
          <a:xfrm>
            <a:off x="2717800" y="4719935"/>
            <a:ext cx="2057400" cy="461665"/>
          </a:xfrm>
          <a:prstGeom prst="rect">
            <a:avLst/>
          </a:prstGeom>
          <a:noFill/>
        </p:spPr>
        <p:txBody>
          <a:bodyPr wrap="square" rtlCol="0">
            <a:spAutoFit/>
          </a:bodyPr>
          <a:lstStyle/>
          <a:p>
            <a:pPr algn="ctr"/>
            <a:r>
              <a:rPr lang="en-US" sz="2400" b="1" dirty="0" smtClean="0">
                <a:solidFill>
                  <a:srgbClr val="00FF00"/>
                </a:solidFill>
              </a:rPr>
              <a:t>Bow</a:t>
            </a:r>
            <a:endParaRPr lang="en-US" sz="2400" b="1" dirty="0">
              <a:solidFill>
                <a:srgbClr val="00FF00"/>
              </a:solidFill>
            </a:endParaRP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분류</a:t>
            </a:r>
            <a:endParaRPr lang="en-US" dirty="0"/>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1422400"/>
            <a:ext cx="5181600" cy="685800"/>
          </a:xfrm>
        </p:spPr>
        <p:txBody>
          <a:bodyPr>
            <a:normAutofit/>
          </a:bodyPr>
          <a:lstStyle/>
          <a:p>
            <a:r>
              <a:rPr lang="ko-KR" altLang="en-US" dirty="0" smtClean="0"/>
              <a:t>부상자 분류의 정의 </a:t>
            </a:r>
            <a:endParaRPr lang="en-US" dirty="0"/>
          </a:p>
        </p:txBody>
      </p:sp>
      <p:sp>
        <p:nvSpPr>
          <p:cNvPr id="4" name="Text Placeholder 3"/>
          <p:cNvSpPr>
            <a:spLocks noGrp="1"/>
          </p:cNvSpPr>
          <p:nvPr>
            <p:ph type="body" sz="quarter" idx="12"/>
          </p:nvPr>
        </p:nvSpPr>
        <p:spPr>
          <a:xfrm>
            <a:off x="330200" y="2273300"/>
            <a:ext cx="5156200" cy="4495800"/>
          </a:xfrm>
        </p:spPr>
        <p:txBody>
          <a:bodyPr>
            <a:normAutofit fontScale="92500"/>
          </a:bodyPr>
          <a:lstStyle/>
          <a:p>
            <a:r>
              <a:rPr lang="ko-KR" altLang="en-US" b="0" dirty="0" smtClean="0"/>
              <a:t>부상자들을 각자의 상태에 따라 그룹으로 분류하는여 즉각적인 치료를 받을 수 있도록 한다</a:t>
            </a:r>
            <a:r>
              <a:rPr lang="en-US" altLang="ko-KR" b="0" dirty="0" smtClean="0"/>
              <a:t>. </a:t>
            </a:r>
          </a:p>
          <a:p>
            <a:r>
              <a:rPr lang="ko-KR" altLang="en-US" b="0" dirty="0" smtClean="0"/>
              <a:t>부상자 분류는 병원응급실</a:t>
            </a:r>
            <a:r>
              <a:rPr lang="en-US" altLang="ko-KR" b="0" dirty="0" smtClean="0"/>
              <a:t>, </a:t>
            </a:r>
            <a:r>
              <a:rPr lang="ko-KR" altLang="en-US" b="0" dirty="0" smtClean="0"/>
              <a:t>전쟁터</a:t>
            </a:r>
            <a:r>
              <a:rPr lang="en-US" altLang="ko-KR" b="0" dirty="0" smtClean="0"/>
              <a:t>, </a:t>
            </a:r>
            <a:r>
              <a:rPr lang="ko-KR" altLang="en-US" b="0" dirty="0" smtClean="0"/>
              <a:t>그리고 제한적인  의료 자원이 배급되어야 하는 재난 지역에서 활용된다</a:t>
            </a:r>
            <a:r>
              <a:rPr lang="en-US" altLang="ko-KR" b="0" dirty="0" smtClean="0"/>
              <a:t>. </a:t>
            </a:r>
          </a:p>
          <a:p>
            <a:endParaRPr lang="en-US" dirty="0" smtClean="0"/>
          </a:p>
        </p:txBody>
      </p:sp>
      <p:sp>
        <p:nvSpPr>
          <p:cNvPr id="7" name="Text Placeholder 1"/>
          <p:cNvSpPr txBox="1">
            <a:spLocks/>
          </p:cNvSpPr>
          <p:nvPr/>
        </p:nvSpPr>
        <p:spPr>
          <a:xfrm>
            <a:off x="14478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ko-KR" alt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rPr>
              <a:t>부상자 분류</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endParaRPr>
          </a:p>
        </p:txBody>
      </p:sp>
      <p:pic>
        <p:nvPicPr>
          <p:cNvPr id="492546" name="Picture 2" descr="http://www.brucecounty.on.ca/uploads/Image/Medquest%2009%20Triage%20Area%20(L%20Dadson).jpg"/>
          <p:cNvPicPr>
            <a:picLocks noChangeAspect="1" noChangeArrowheads="1"/>
          </p:cNvPicPr>
          <p:nvPr/>
        </p:nvPicPr>
        <p:blipFill>
          <a:blip r:embed="rId2" cstate="email"/>
          <a:srcRect/>
          <a:stretch>
            <a:fillRect/>
          </a:stretch>
        </p:blipFill>
        <p:spPr bwMode="auto">
          <a:xfrm>
            <a:off x="5715000" y="1447800"/>
            <a:ext cx="3276600" cy="3505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73586138"/>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1422400"/>
            <a:ext cx="5181600" cy="685800"/>
          </a:xfrm>
        </p:spPr>
        <p:txBody>
          <a:bodyPr/>
          <a:lstStyle/>
          <a:p>
            <a:r>
              <a:rPr lang="ko-KR" altLang="en-US" dirty="0" smtClean="0"/>
              <a:t>집단 분류</a:t>
            </a:r>
            <a:endParaRPr lang="en-US" dirty="0"/>
          </a:p>
        </p:txBody>
      </p:sp>
      <p:sp>
        <p:nvSpPr>
          <p:cNvPr id="4" name="Text Placeholder 3"/>
          <p:cNvSpPr>
            <a:spLocks noGrp="1"/>
          </p:cNvSpPr>
          <p:nvPr>
            <p:ph type="body" sz="quarter" idx="12"/>
          </p:nvPr>
        </p:nvSpPr>
        <p:spPr>
          <a:xfrm>
            <a:off x="330200" y="2273300"/>
            <a:ext cx="5156200" cy="4495800"/>
          </a:xfrm>
        </p:spPr>
        <p:txBody>
          <a:bodyPr>
            <a:normAutofit fontScale="77500" lnSpcReduction="20000"/>
          </a:bodyPr>
          <a:lstStyle/>
          <a:p>
            <a:r>
              <a:rPr lang="ko-KR" altLang="en-US" dirty="0" smtClean="0"/>
              <a:t>이동</a:t>
            </a:r>
            <a:endParaRPr lang="en-US" dirty="0" smtClean="0"/>
          </a:p>
          <a:p>
            <a:pPr lvl="1"/>
            <a:r>
              <a:rPr lang="ko-KR" altLang="en-US" dirty="0" smtClean="0"/>
              <a:t>위험 요소로부터 환자를 이동하라</a:t>
            </a:r>
            <a:endParaRPr lang="en-US" dirty="0" smtClean="0"/>
          </a:p>
          <a:p>
            <a:r>
              <a:rPr lang="ko-KR" altLang="en-US" dirty="0" smtClean="0"/>
              <a:t>평가</a:t>
            </a:r>
            <a:endParaRPr lang="en-US" dirty="0" smtClean="0"/>
          </a:p>
          <a:p>
            <a:pPr lvl="1"/>
            <a:r>
              <a:rPr lang="en-US" dirty="0" smtClean="0"/>
              <a:t>START </a:t>
            </a:r>
            <a:r>
              <a:rPr lang="ko-KR" altLang="en-US" dirty="0" smtClean="0"/>
              <a:t>를</a:t>
            </a:r>
            <a:r>
              <a:rPr lang="en-US" dirty="0" smtClean="0"/>
              <a:t> </a:t>
            </a:r>
            <a:r>
              <a:rPr lang="ko-KR" altLang="en-US" dirty="0" smtClean="0"/>
              <a:t>사용하여 환자를 평가하라</a:t>
            </a:r>
            <a:endParaRPr lang="en-US" dirty="0" smtClean="0"/>
          </a:p>
          <a:p>
            <a:r>
              <a:rPr lang="ko-KR" altLang="en-US" dirty="0" smtClean="0"/>
              <a:t>구분</a:t>
            </a:r>
            <a:endParaRPr lang="en-US" dirty="0" smtClean="0"/>
          </a:p>
          <a:p>
            <a:pPr lvl="1"/>
            <a:r>
              <a:rPr lang="ko-KR" altLang="en-US" dirty="0" smtClean="0"/>
              <a:t>분류법에 의해 환자를 분류하고 진료 구역에 배정한다</a:t>
            </a:r>
            <a:r>
              <a:rPr lang="en-US" altLang="ko-KR" dirty="0" smtClean="0"/>
              <a:t>. </a:t>
            </a:r>
            <a:endParaRPr lang="en-US" dirty="0" smtClean="0"/>
          </a:p>
          <a:p>
            <a:r>
              <a:rPr lang="ko-KR" altLang="en-US" dirty="0" smtClean="0"/>
              <a:t>이송</a:t>
            </a:r>
            <a:endParaRPr lang="en-US" dirty="0" smtClean="0"/>
          </a:p>
          <a:p>
            <a:pPr lvl="1"/>
            <a:r>
              <a:rPr lang="ko-KR" altLang="en-US" dirty="0" smtClean="0"/>
              <a:t>우선순위에 따라 환자를 병원으로 이송한다</a:t>
            </a:r>
            <a:r>
              <a:rPr lang="en-US" altLang="ko-KR" dirty="0" smtClean="0"/>
              <a:t>. </a:t>
            </a:r>
            <a:endParaRPr lang="en-US" dirty="0" smtClean="0"/>
          </a:p>
        </p:txBody>
      </p:sp>
      <p:sp>
        <p:nvSpPr>
          <p:cNvPr id="7" name="Text Placeholder 1"/>
          <p:cNvSpPr txBox="1">
            <a:spLocks/>
          </p:cNvSpPr>
          <p:nvPr/>
        </p:nvSpPr>
        <p:spPr>
          <a:xfrm>
            <a:off x="14478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ko-KR"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부상자</a:t>
            </a: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rPr>
              <a:t> </a:t>
            </a:r>
            <a:r>
              <a:rPr kumimoji="0" lang="ko-KR" alt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rPr>
              <a:t>분류</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endParaRPr>
          </a:p>
        </p:txBody>
      </p:sp>
      <p:pic>
        <p:nvPicPr>
          <p:cNvPr id="8" name="Picture 9" descr="TriageDrill"/>
          <p:cNvPicPr>
            <a:picLocks noChangeAspect="1" noChangeArrowheads="1"/>
          </p:cNvPicPr>
          <p:nvPr/>
        </p:nvPicPr>
        <p:blipFill>
          <a:blip r:embed="rId3" cstate="email"/>
          <a:srcRect/>
          <a:stretch>
            <a:fillRect/>
          </a:stretch>
        </p:blipFill>
        <p:spPr bwMode="auto">
          <a:xfrm>
            <a:off x="5638800" y="1447800"/>
            <a:ext cx="3352800" cy="2193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73586138"/>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1422400"/>
            <a:ext cx="4953000" cy="685800"/>
          </a:xfrm>
        </p:spPr>
        <p:txBody>
          <a:bodyPr/>
          <a:lstStyle/>
          <a:p>
            <a:r>
              <a:rPr lang="ko-KR" altLang="en-US" dirty="0" smtClean="0"/>
              <a:t>분류법</a:t>
            </a:r>
            <a:endParaRPr lang="en-US" dirty="0"/>
          </a:p>
        </p:txBody>
      </p:sp>
      <p:sp>
        <p:nvSpPr>
          <p:cNvPr id="4" name="Text Placeholder 3"/>
          <p:cNvSpPr>
            <a:spLocks noGrp="1"/>
          </p:cNvSpPr>
          <p:nvPr>
            <p:ph type="body" sz="quarter" idx="12"/>
          </p:nvPr>
        </p:nvSpPr>
        <p:spPr>
          <a:xfrm>
            <a:off x="330200" y="2273300"/>
            <a:ext cx="4927600" cy="4495800"/>
          </a:xfrm>
        </p:spPr>
        <p:txBody>
          <a:bodyPr>
            <a:normAutofit/>
          </a:bodyPr>
          <a:lstStyle/>
          <a:p>
            <a:pPr lvl="1"/>
            <a:r>
              <a:rPr lang="en-US" dirty="0" smtClean="0">
                <a:solidFill>
                  <a:srgbClr val="FF0000"/>
                </a:solidFill>
              </a:rPr>
              <a:t>“I”  </a:t>
            </a:r>
            <a:r>
              <a:rPr lang="ko-KR" altLang="en-US" dirty="0" smtClean="0">
                <a:solidFill>
                  <a:srgbClr val="FF0000"/>
                </a:solidFill>
              </a:rPr>
              <a:t>즉각적인 치료</a:t>
            </a:r>
            <a:endParaRPr lang="en-US" dirty="0" smtClean="0">
              <a:solidFill>
                <a:srgbClr val="FF0000"/>
              </a:solidFill>
            </a:endParaRPr>
          </a:p>
          <a:p>
            <a:pPr lvl="1"/>
            <a:r>
              <a:rPr lang="en-US" dirty="0" smtClean="0">
                <a:solidFill>
                  <a:srgbClr val="FF9900"/>
                </a:solidFill>
              </a:rPr>
              <a:t>“D”  </a:t>
            </a:r>
            <a:r>
              <a:rPr lang="ko-KR" altLang="en-US" dirty="0" smtClean="0">
                <a:solidFill>
                  <a:srgbClr val="FF9900"/>
                </a:solidFill>
              </a:rPr>
              <a:t>지연할 수 있는 치료</a:t>
            </a:r>
            <a:endParaRPr lang="en-US" dirty="0" smtClean="0">
              <a:solidFill>
                <a:srgbClr val="FF9900"/>
              </a:solidFill>
            </a:endParaRPr>
          </a:p>
          <a:p>
            <a:pPr lvl="1"/>
            <a:r>
              <a:rPr lang="en-US" dirty="0" smtClean="0">
                <a:solidFill>
                  <a:srgbClr val="33CC33"/>
                </a:solidFill>
              </a:rPr>
              <a:t>“M”  </a:t>
            </a:r>
            <a:r>
              <a:rPr lang="ko-KR" altLang="en-US" dirty="0" smtClean="0">
                <a:solidFill>
                  <a:srgbClr val="33CC33"/>
                </a:solidFill>
              </a:rPr>
              <a:t>약한부상</a:t>
            </a:r>
            <a:r>
              <a:rPr lang="en-US" altLang="ko-KR" dirty="0" smtClean="0">
                <a:solidFill>
                  <a:srgbClr val="33CC33"/>
                </a:solidFill>
              </a:rPr>
              <a:t>/</a:t>
            </a:r>
            <a:r>
              <a:rPr lang="ko-KR" altLang="en-US" dirty="0" smtClean="0">
                <a:solidFill>
                  <a:srgbClr val="33CC33"/>
                </a:solidFill>
              </a:rPr>
              <a:t>걸을 수 있는 상처</a:t>
            </a:r>
            <a:endParaRPr lang="en-US" dirty="0" smtClean="0">
              <a:solidFill>
                <a:srgbClr val="33CC33"/>
              </a:solidFill>
            </a:endParaRPr>
          </a:p>
          <a:p>
            <a:pPr lvl="1"/>
            <a:r>
              <a:rPr lang="en-US" dirty="0" smtClean="0">
                <a:solidFill>
                  <a:schemeClr val="tx1"/>
                </a:solidFill>
              </a:rPr>
              <a:t>“DEAD” </a:t>
            </a:r>
            <a:r>
              <a:rPr lang="ko-KR" altLang="en-US" dirty="0" smtClean="0">
                <a:solidFill>
                  <a:schemeClr val="tx1"/>
                </a:solidFill>
              </a:rPr>
              <a:t>시체</a:t>
            </a:r>
            <a:endParaRPr lang="en-US" dirty="0" smtClean="0">
              <a:solidFill>
                <a:schemeClr val="tx1"/>
              </a:solidFill>
            </a:endParaRPr>
          </a:p>
          <a:p>
            <a:pPr lvl="1"/>
            <a:r>
              <a:rPr lang="ko-KR" altLang="en-US" dirty="0" smtClean="0"/>
              <a:t>누구를 치료할 것인지는 분류 구역에서 결정</a:t>
            </a:r>
            <a:endParaRPr lang="en-US" dirty="0" smtClean="0"/>
          </a:p>
          <a:p>
            <a:endParaRPr lang="en-US" dirty="0"/>
          </a:p>
        </p:txBody>
      </p:sp>
      <p:sp>
        <p:nvSpPr>
          <p:cNvPr id="7" name="Text Placeholder 1"/>
          <p:cNvSpPr txBox="1">
            <a:spLocks/>
          </p:cNvSpPr>
          <p:nvPr/>
        </p:nvSpPr>
        <p:spPr>
          <a:xfrm>
            <a:off x="14478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ko-KR"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부상자 분류</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endParaRPr>
          </a:p>
        </p:txBody>
      </p:sp>
      <p:pic>
        <p:nvPicPr>
          <p:cNvPr id="215042" name="Picture 2" descr="http://nazshua.blog.com/files/2010/12/Expanded-Medical-Emergency-Triage-LSS-_i_LBM119535S.jpg"/>
          <p:cNvPicPr>
            <a:picLocks noChangeAspect="1" noChangeArrowheads="1"/>
          </p:cNvPicPr>
          <p:nvPr/>
        </p:nvPicPr>
        <p:blipFill>
          <a:blip r:embed="rId2" cstate="email"/>
          <a:srcRect/>
          <a:stretch>
            <a:fillRect/>
          </a:stretch>
        </p:blipFill>
        <p:spPr bwMode="auto">
          <a:xfrm>
            <a:off x="5791200" y="1371600"/>
            <a:ext cx="2590800" cy="50952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73586138"/>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2262" name="Picture 6" descr="http://citmt.org/Start/images/flowchart2.jpg"/>
          <p:cNvPicPr>
            <a:picLocks noChangeAspect="1" noChangeArrowheads="1"/>
          </p:cNvPicPr>
          <p:nvPr/>
        </p:nvPicPr>
        <p:blipFill>
          <a:blip r:embed="rId2" cstate="email"/>
          <a:srcRect/>
          <a:stretch>
            <a:fillRect/>
          </a:stretch>
        </p:blipFill>
        <p:spPr bwMode="auto">
          <a:xfrm>
            <a:off x="-1" y="-76200"/>
            <a:ext cx="9245599" cy="6934200"/>
          </a:xfrm>
          <a:prstGeom prst="rect">
            <a:avLst/>
          </a:prstGeom>
          <a:noFill/>
        </p:spPr>
      </p:pic>
      <p:sp>
        <p:nvSpPr>
          <p:cNvPr id="3" name="TextBox 2"/>
          <p:cNvSpPr txBox="1"/>
          <p:nvPr/>
        </p:nvSpPr>
        <p:spPr>
          <a:xfrm>
            <a:off x="1752600" y="0"/>
            <a:ext cx="6019800" cy="646331"/>
          </a:xfrm>
          <a:prstGeom prst="rect">
            <a:avLst/>
          </a:prstGeom>
          <a:noFill/>
        </p:spPr>
        <p:txBody>
          <a:bodyPr wrap="square" rtlCol="0">
            <a:spAutoFit/>
          </a:bodyPr>
          <a:lstStyle/>
          <a:p>
            <a:r>
              <a:rPr lang="en-US" b="1" dirty="0" smtClean="0"/>
              <a:t>START – Simple Triage and Rapid Treatment(</a:t>
            </a:r>
            <a:r>
              <a:rPr lang="ko-KR" altLang="en-US" b="1" dirty="0" smtClean="0"/>
              <a:t>간단한 선별과 신속한 치료</a:t>
            </a:r>
            <a:r>
              <a:rPr lang="en-US" altLang="ko-KR" b="1" dirty="0" smtClean="0"/>
              <a:t>)</a:t>
            </a:r>
            <a:endParaRPr lang="en-US" b="1" dirty="0"/>
          </a:p>
        </p:txBody>
      </p:sp>
    </p:spTree>
    <p:extLst>
      <p:ext uri="{BB962C8B-B14F-4D97-AF65-F5344CB8AC3E}">
        <p14:creationId xmlns:p14="http://schemas.microsoft.com/office/powerpoint/2010/main" val="1573586138"/>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p:spPr>
        <p:txBody>
          <a:bodyPr/>
          <a:lstStyle/>
          <a:p>
            <a:r>
              <a:rPr lang="en-US" smtClean="0"/>
              <a:t>4-</a:t>
            </a:r>
            <a:fld id="{4CF2C5C1-3E40-4479-97A9-09513874F25A}" type="slidenum">
              <a:rPr lang="en-US" smtClean="0"/>
              <a:pPr/>
              <a:t>176</a:t>
            </a:fld>
            <a:endParaRPr lang="en-US" smtClean="0"/>
          </a:p>
        </p:txBody>
      </p:sp>
      <p:sp>
        <p:nvSpPr>
          <p:cNvPr id="109582" name="Rectangle 14"/>
          <p:cNvSpPr>
            <a:spLocks noGrp="1" noChangeArrowheads="1"/>
          </p:cNvSpPr>
          <p:nvPr>
            <p:ph type="title"/>
          </p:nvPr>
        </p:nvSpPr>
        <p:spPr>
          <a:xfrm>
            <a:off x="1447800" y="0"/>
            <a:ext cx="6248400" cy="1189038"/>
          </a:xfrm>
        </p:spPr>
        <p:txBody>
          <a:bodyPr/>
          <a:lstStyle/>
          <a:p>
            <a:pPr eaLnBrk="1" hangingPunct="1">
              <a:defRPr/>
            </a:pPr>
            <a:r>
              <a:rPr lang="ko-KR" altLang="en-US" dirty="0" smtClean="0"/>
              <a:t>치료구역설계</a:t>
            </a:r>
            <a:endParaRPr lang="en-US" dirty="0" smtClean="0"/>
          </a:p>
        </p:txBody>
      </p:sp>
      <p:pic>
        <p:nvPicPr>
          <p:cNvPr id="24580" name="Picture 5" descr="TreatmentLayout_11.15.10.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90600" y="1524000"/>
            <a:ext cx="7346765" cy="490696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1422400"/>
            <a:ext cx="4953000" cy="685800"/>
          </a:xfrm>
        </p:spPr>
        <p:txBody>
          <a:bodyPr/>
          <a:lstStyle/>
          <a:p>
            <a:r>
              <a:rPr lang="ko-KR" altLang="en-US" dirty="0" smtClean="0"/>
              <a:t>치료 구역</a:t>
            </a:r>
            <a:endParaRPr lang="en-US" dirty="0"/>
          </a:p>
        </p:txBody>
      </p:sp>
      <p:sp>
        <p:nvSpPr>
          <p:cNvPr id="4" name="Text Placeholder 3"/>
          <p:cNvSpPr>
            <a:spLocks noGrp="1"/>
          </p:cNvSpPr>
          <p:nvPr>
            <p:ph type="body" sz="quarter" idx="12"/>
          </p:nvPr>
        </p:nvSpPr>
        <p:spPr>
          <a:xfrm>
            <a:off x="330200" y="2273300"/>
            <a:ext cx="4927600" cy="4495800"/>
          </a:xfrm>
        </p:spPr>
        <p:txBody>
          <a:bodyPr>
            <a:normAutofit fontScale="85000" lnSpcReduction="10000"/>
          </a:bodyPr>
          <a:lstStyle/>
          <a:p>
            <a:r>
              <a:rPr lang="ko-KR" altLang="en-US" dirty="0" smtClean="0"/>
              <a:t>지정된 주역은 아래와 같아야 한다</a:t>
            </a:r>
            <a:r>
              <a:rPr lang="en-US" altLang="ko-KR" dirty="0" smtClean="0"/>
              <a:t>.</a:t>
            </a:r>
            <a:endParaRPr lang="en-US" dirty="0" smtClean="0"/>
          </a:p>
          <a:p>
            <a:pPr lvl="1"/>
            <a:r>
              <a:rPr lang="ko-KR" altLang="en-US" dirty="0" smtClean="0"/>
              <a:t>위험 요소나 잔해가 없는 안전한 지역</a:t>
            </a:r>
            <a:endParaRPr lang="en-US" dirty="0" smtClean="0"/>
          </a:p>
          <a:p>
            <a:pPr lvl="1"/>
            <a:r>
              <a:rPr lang="ko-KR" altLang="en-US" dirty="0" smtClean="0"/>
              <a:t>가능하다면 위험지역으로부터 역풍이나 오르막에 있는 곳</a:t>
            </a:r>
            <a:endParaRPr lang="en-US" dirty="0" smtClean="0"/>
          </a:p>
          <a:p>
            <a:pPr lvl="1"/>
            <a:r>
              <a:rPr lang="ko-KR" altLang="en-US" dirty="0" smtClean="0"/>
              <a:t>수송 차량이 접근 가능한 곳</a:t>
            </a:r>
            <a:endParaRPr lang="en-US" dirty="0" smtClean="0"/>
          </a:p>
          <a:p>
            <a:pPr lvl="1"/>
            <a:r>
              <a:rPr lang="ko-KR" altLang="en-US" dirty="0" smtClean="0"/>
              <a:t>만약에 좀 더 많은 희생자가 있다면 확장가능 한 곳</a:t>
            </a:r>
            <a:endParaRPr lang="en-US" dirty="0" smtClean="0"/>
          </a:p>
          <a:p>
            <a:endParaRPr lang="en-US" dirty="0"/>
          </a:p>
        </p:txBody>
      </p:sp>
      <p:sp>
        <p:nvSpPr>
          <p:cNvPr id="7" name="Text Placeholder 1"/>
          <p:cNvSpPr txBox="1">
            <a:spLocks/>
          </p:cNvSpPr>
          <p:nvPr/>
        </p:nvSpPr>
        <p:spPr>
          <a:xfrm>
            <a:off x="14478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ko-KR" alt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rPr>
              <a:t>부상자 분류</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latin typeface="+mn-lt"/>
              <a:ea typeface="+mn-ea"/>
              <a:cs typeface="+mn-cs"/>
            </a:endParaRPr>
          </a:p>
        </p:txBody>
      </p:sp>
      <p:pic>
        <p:nvPicPr>
          <p:cNvPr id="6" name="Picture 14" descr="4-18_TreatmentAreaSiteSelection_v2"/>
          <p:cNvPicPr>
            <a:picLocks noChangeAspect="1" noChangeArrowheads="1"/>
          </p:cNvPicPr>
          <p:nvPr/>
        </p:nvPicPr>
        <p:blipFill>
          <a:blip r:embed="rId2" cstate="email"/>
          <a:srcRect/>
          <a:stretch>
            <a:fillRect/>
          </a:stretch>
        </p:blipFill>
        <p:spPr bwMode="auto">
          <a:xfrm>
            <a:off x="5486400" y="1371600"/>
            <a:ext cx="3505200" cy="2781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73586138"/>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753" name="Picture 1"/>
          <p:cNvPicPr>
            <a:picLocks noChangeAspect="1" noChangeArrowheads="1"/>
          </p:cNvPicPr>
          <p:nvPr/>
        </p:nvPicPr>
        <p:blipFill>
          <a:blip r:embed="rId3" cstate="email"/>
          <a:srcRect/>
          <a:stretch>
            <a:fillRect/>
          </a:stretch>
        </p:blipFill>
        <p:spPr bwMode="auto">
          <a:xfrm>
            <a:off x="0" y="-94338"/>
            <a:ext cx="9198293" cy="6952338"/>
          </a:xfrm>
          <a:prstGeom prst="rect">
            <a:avLst/>
          </a:prstGeom>
          <a:noFill/>
          <a:ln w="9525">
            <a:noFill/>
            <a:miter lim="800000"/>
            <a:headEnd/>
            <a:tailEnd/>
          </a:ln>
        </p:spPr>
      </p:pic>
      <p:sp>
        <p:nvSpPr>
          <p:cNvPr id="24578" name="Slide Number Placeholder 4"/>
          <p:cNvSpPr>
            <a:spLocks noGrp="1"/>
          </p:cNvSpPr>
          <p:nvPr>
            <p:ph type="sldNum" sz="quarter" idx="11"/>
          </p:nvPr>
        </p:nvSpPr>
        <p:spPr>
          <a:xfrm>
            <a:off x="1676400" y="6203950"/>
            <a:ext cx="4935220" cy="365125"/>
          </a:xfrm>
          <a:noFill/>
        </p:spPr>
        <p:txBody>
          <a:bodyPr/>
          <a:lstStyle/>
          <a:p>
            <a:r>
              <a:rPr lang="en-US" smtClean="0"/>
              <a:t>4-</a:t>
            </a:r>
            <a:fld id="{4CF2C5C1-3E40-4479-97A9-09513874F25A}" type="slidenum">
              <a:rPr lang="en-US" smtClean="0"/>
              <a:pPr/>
              <a:t>178</a:t>
            </a:fld>
            <a:endParaRPr lang="en-US" smtClean="0"/>
          </a:p>
        </p:txBody>
      </p:sp>
      <p:sp>
        <p:nvSpPr>
          <p:cNvPr id="6" name="Explosion 1 5"/>
          <p:cNvSpPr/>
          <p:nvPr/>
        </p:nvSpPr>
        <p:spPr>
          <a:xfrm>
            <a:off x="4191000" y="2667000"/>
            <a:ext cx="990600" cy="1905000"/>
          </a:xfrm>
          <a:prstGeom prst="irregularSeal1">
            <a:avLst/>
          </a:prstGeom>
          <a:gradFill>
            <a:gsLst>
              <a:gs pos="0">
                <a:srgbClr val="FFF200">
                  <a:alpha val="45000"/>
                </a:srgbClr>
              </a:gs>
              <a:gs pos="45000">
                <a:srgbClr val="FF7A00">
                  <a:alpha val="28000"/>
                </a:srgbClr>
              </a:gs>
              <a:gs pos="70000">
                <a:srgbClr val="FF0300">
                  <a:alpha val="38000"/>
                </a:srgbClr>
              </a:gs>
              <a:gs pos="100000">
                <a:srgbClr val="4D0808">
                  <a:alpha val="33000"/>
                </a:srgbClr>
              </a:gs>
            </a:gsLst>
            <a:lin ang="2700000" scaled="1"/>
          </a:grad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228600" y="5453742"/>
            <a:ext cx="8839200" cy="137523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ounded Rectangle 12"/>
          <p:cNvSpPr/>
          <p:nvPr/>
        </p:nvSpPr>
        <p:spPr>
          <a:xfrm>
            <a:off x="152400" y="76200"/>
            <a:ext cx="1447800" cy="1600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685800" y="381000"/>
            <a:ext cx="457200" cy="611188"/>
          </a:xfrm>
          <a:prstGeom prst="line">
            <a:avLst/>
          </a:prstGeom>
          <a:ln w="31750">
            <a:solidFill>
              <a:schemeClr val="bg1"/>
            </a:solidFill>
            <a:headEnd type="triangle" w="lg" len="lg"/>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57200" y="1143000"/>
            <a:ext cx="990600" cy="400110"/>
          </a:xfrm>
          <a:prstGeom prst="rect">
            <a:avLst/>
          </a:prstGeom>
          <a:noFill/>
        </p:spPr>
        <p:txBody>
          <a:bodyPr wrap="square" rtlCol="0">
            <a:spAutoFit/>
          </a:bodyPr>
          <a:lstStyle/>
          <a:p>
            <a:r>
              <a:rPr lang="en-US" sz="2000" b="1" dirty="0" smtClean="0">
                <a:solidFill>
                  <a:schemeClr val="bg1"/>
                </a:solidFill>
                <a:effectLst>
                  <a:outerShdw blurRad="38100" dist="38100" dir="2700000" algn="tl">
                    <a:srgbClr val="000000">
                      <a:alpha val="43137"/>
                    </a:srgbClr>
                  </a:outerShdw>
                </a:effectLst>
              </a:rPr>
              <a:t>Wind</a:t>
            </a:r>
            <a:endParaRPr lang="en-US" sz="2000" b="1" dirty="0">
              <a:solidFill>
                <a:schemeClr val="bg1"/>
              </a:solidFill>
              <a:effectLst>
                <a:outerShdw blurRad="38100" dist="38100" dir="2700000" algn="tl">
                  <a:srgbClr val="000000">
                    <a:alpha val="43137"/>
                  </a:srgbClr>
                </a:outerShdw>
              </a:effectLst>
            </a:endParaRPr>
          </a:p>
        </p:txBody>
      </p:sp>
      <p:sp>
        <p:nvSpPr>
          <p:cNvPr id="14" name="TextBox 13"/>
          <p:cNvSpPr txBox="1"/>
          <p:nvPr/>
        </p:nvSpPr>
        <p:spPr>
          <a:xfrm>
            <a:off x="228600" y="5410200"/>
            <a:ext cx="8986520" cy="1464231"/>
          </a:xfrm>
          <a:prstGeom prst="roundRect">
            <a:avLst/>
          </a:prstGeom>
          <a:noFill/>
        </p:spPr>
        <p:txBody>
          <a:bodyPr wrap="square" rtlCol="0">
            <a:spAutoFit/>
          </a:bodyPr>
          <a:lstStyle/>
          <a:p>
            <a:r>
              <a:rPr lang="ko-KR" altLang="en-US" sz="2000" b="1" dirty="0" smtClean="0">
                <a:solidFill>
                  <a:schemeClr val="bg1"/>
                </a:solidFill>
                <a:effectLst>
                  <a:outerShdw blurRad="38100" dist="38100" dir="2700000" algn="tl">
                    <a:srgbClr val="000000">
                      <a:alpha val="43137"/>
                    </a:srgbClr>
                  </a:outerShdw>
                </a:effectLst>
              </a:rPr>
              <a:t>연구실험실이 잘못된 실험으로 폭발하여 그 잔해로부터 많은 희생자들을 꺼내고 있다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또한 폭발 지역에서는 이상한 색깔의 연기가 피어 오르고 있다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피해자들은 수십명 씪 옮겨지고 있다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지형은 평평하다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어디에  부상자 분류 구역을 만들 것인가</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환자흐름과 방해 요인을 고려하라</a:t>
            </a:r>
            <a:r>
              <a:rPr lang="en-US" altLang="ko-KR" sz="2000" b="1" dirty="0" smtClean="0">
                <a:solidFill>
                  <a:schemeClr val="bg1"/>
                </a:solidFill>
                <a:effectLst>
                  <a:outerShdw blurRad="38100" dist="38100" dir="2700000" algn="tl">
                    <a:srgbClr val="000000">
                      <a:alpha val="43137"/>
                    </a:srgbClr>
                  </a:outerShdw>
                </a:effectLst>
              </a:rPr>
              <a:t>. </a:t>
            </a:r>
            <a:endParaRPr lang="en-US" sz="2000" b="1" dirty="0">
              <a:solidFill>
                <a:schemeClr val="bg1"/>
              </a:solidFill>
              <a:effectLst>
                <a:outerShdw blurRad="38100" dist="38100" dir="2700000" algn="tl">
                  <a:srgbClr val="000000">
                    <a:alpha val="43137"/>
                  </a:srgbClr>
                </a:outerShdw>
              </a:effectLst>
            </a:endParaRPr>
          </a:p>
        </p:txBody>
      </p:sp>
      <p:sp>
        <p:nvSpPr>
          <p:cNvPr id="15" name="Text Placeholder 3"/>
          <p:cNvSpPr>
            <a:spLocks noGrp="1"/>
          </p:cNvSpPr>
          <p:nvPr/>
        </p:nvSpPr>
        <p:spPr>
          <a:xfrm>
            <a:off x="2286000" y="304800"/>
            <a:ext cx="6400800" cy="8382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92500" lnSpcReduction="20000"/>
          </a:bodyPr>
          <a:lstStyle>
            <a:lvl1pPr marL="342900" indent="-342900" algn="ctr" defTabSz="914400" rtl="0" eaLnBrk="1" latinLnBrk="0" hangingPunct="1">
              <a:spcBef>
                <a:spcPct val="20000"/>
              </a:spcBef>
              <a:buFont typeface="Arial" pitchFamily="34" charset="0"/>
              <a:buNone/>
              <a:defRPr sz="5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ko-KR" altLang="en-US" dirty="0" smtClean="0"/>
              <a:t>훈   련</a:t>
            </a:r>
            <a:endParaRPr lang="en-US" dirty="0"/>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협력</a:t>
            </a:r>
            <a:endParaRPr lang="en-US" dirty="0"/>
          </a:p>
        </p:txBody>
      </p:sp>
    </p:spTree>
    <p:extLst>
      <p:ext uri="{BB962C8B-B14F-4D97-AF65-F5344CB8AC3E}">
        <p14:creationId xmlns:p14="http://schemas.microsoft.com/office/powerpoint/2010/main" val="8124635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7162800" cy="1219200"/>
          </a:xfrm>
        </p:spPr>
        <p:txBody>
          <a:bodyPr>
            <a:normAutofit/>
          </a:bodyPr>
          <a:lstStyle/>
          <a:p>
            <a:pPr algn="ctr"/>
            <a:r>
              <a:rPr lang="ko-KR" altLang="en-US" dirty="0" smtClean="0"/>
              <a:t>재난의 정의는</a:t>
            </a:r>
            <a:r>
              <a:rPr lang="en-US" altLang="ko-KR" dirty="0" smtClean="0"/>
              <a:t>?</a:t>
            </a:r>
            <a:endParaRPr lang="en-US" b="1" dirty="0" smtClean="0"/>
          </a:p>
        </p:txBody>
      </p:sp>
      <p:sp>
        <p:nvSpPr>
          <p:cNvPr id="4" name="Content Placeholder 2"/>
          <p:cNvSpPr txBox="1">
            <a:spLocks/>
          </p:cNvSpPr>
          <p:nvPr/>
        </p:nvSpPr>
        <p:spPr>
          <a:xfrm>
            <a:off x="533401" y="1752600"/>
            <a:ext cx="8077200" cy="47244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defTabSz="457200">
              <a:spcBef>
                <a:spcPts val="600"/>
              </a:spcBef>
              <a:spcAft>
                <a:spcPts val="600"/>
              </a:spcAft>
              <a:defRPr/>
            </a:pPr>
            <a:r>
              <a:rPr lang="en-US" altLang="ko-KR" sz="2900" b="1" dirty="0" smtClean="0">
                <a:solidFill>
                  <a:prstClr val="white"/>
                </a:solidFill>
                <a:effectLst>
                  <a:outerShdw blurRad="50800" dist="50800" dir="2700000" algn="tl" rotWithShape="0">
                    <a:srgbClr val="000000"/>
                  </a:outerShdw>
                </a:effectLst>
              </a:rPr>
              <a:t>“</a:t>
            </a:r>
            <a:r>
              <a:rPr lang="ko-KR" altLang="en-US" sz="2900" b="1" dirty="0" smtClean="0">
                <a:solidFill>
                  <a:prstClr val="white"/>
                </a:solidFill>
                <a:effectLst>
                  <a:outerShdw blurRad="50800" dist="50800" dir="2700000" algn="tl" rotWithShape="0">
                    <a:srgbClr val="000000"/>
                  </a:outerShdw>
                </a:effectLst>
              </a:rPr>
              <a:t>재난은 발생지역의 </a:t>
            </a:r>
            <a:r>
              <a:rPr lang="ko-KR" altLang="en-US" sz="2900" b="1" u="sng" dirty="0" smtClean="0">
                <a:solidFill>
                  <a:prstClr val="white"/>
                </a:solidFill>
                <a:effectLst>
                  <a:outerShdw blurRad="50800" dist="50800" dir="2700000" algn="tl" rotWithShape="0">
                    <a:srgbClr val="000000"/>
                  </a:outerShdw>
                </a:effectLst>
              </a:rPr>
              <a:t>구조 능력 한계를 벗어난</a:t>
            </a:r>
            <a:r>
              <a:rPr lang="ko-KR" altLang="en-US" sz="2900" b="1" dirty="0" smtClean="0">
                <a:solidFill>
                  <a:prstClr val="white"/>
                </a:solidFill>
                <a:effectLst>
                  <a:outerShdw blurRad="50800" dist="50800" dir="2700000" algn="tl" rotWithShape="0">
                    <a:srgbClr val="000000"/>
                  </a:outerShdw>
                </a:effectLst>
              </a:rPr>
              <a:t> 비일상적인 사건으로</a:t>
            </a:r>
            <a:r>
              <a:rPr lang="en-US" altLang="ko-KR" sz="2900" b="1" dirty="0" smtClean="0">
                <a:solidFill>
                  <a:prstClr val="white"/>
                </a:solidFill>
                <a:effectLst>
                  <a:outerShdw blurRad="50800" dist="50800" dir="2700000" algn="tl" rotWithShape="0">
                    <a:srgbClr val="000000"/>
                  </a:outerShdw>
                </a:effectLst>
              </a:rPr>
              <a:t>,</a:t>
            </a:r>
            <a:r>
              <a:rPr lang="ko-KR" altLang="en-US" sz="2900" b="1" dirty="0" smtClean="0">
                <a:solidFill>
                  <a:prstClr val="white"/>
                </a:solidFill>
                <a:effectLst>
                  <a:outerShdw blurRad="50800" dist="50800" dir="2700000" algn="tl" rotWithShape="0">
                    <a:srgbClr val="000000"/>
                  </a:outerShdw>
                </a:effectLst>
              </a:rPr>
              <a:t> 발생지역의 인명이나 재산 보존 및 사회</a:t>
            </a:r>
            <a:r>
              <a:rPr lang="en-US" altLang="ko-KR" sz="2900" b="1" dirty="0" smtClean="0">
                <a:solidFill>
                  <a:prstClr val="white"/>
                </a:solidFill>
                <a:effectLst>
                  <a:outerShdw blurRad="50800" dist="50800" dir="2700000" algn="tl" rotWithShape="0">
                    <a:srgbClr val="000000"/>
                  </a:outerShdw>
                </a:effectLst>
              </a:rPr>
              <a:t>, </a:t>
            </a:r>
            <a:r>
              <a:rPr lang="ko-KR" altLang="en-US" sz="2900" b="1" dirty="0" smtClean="0">
                <a:solidFill>
                  <a:prstClr val="white"/>
                </a:solidFill>
                <a:effectLst>
                  <a:outerShdw blurRad="50800" dist="50800" dir="2700000" algn="tl" rotWithShape="0">
                    <a:srgbClr val="000000"/>
                  </a:outerShdw>
                </a:effectLst>
              </a:rPr>
              <a:t>경제</a:t>
            </a:r>
            <a:r>
              <a:rPr lang="en-US" altLang="ko-KR" sz="2900" b="1" dirty="0" smtClean="0">
                <a:solidFill>
                  <a:prstClr val="white"/>
                </a:solidFill>
                <a:effectLst>
                  <a:outerShdw blurRad="50800" dist="50800" dir="2700000" algn="tl" rotWithShape="0">
                    <a:srgbClr val="000000"/>
                  </a:outerShdw>
                </a:effectLst>
              </a:rPr>
              <a:t>, </a:t>
            </a:r>
            <a:r>
              <a:rPr lang="ko-KR" altLang="en-US" sz="2900" b="1" dirty="0" smtClean="0">
                <a:solidFill>
                  <a:prstClr val="white"/>
                </a:solidFill>
                <a:effectLst>
                  <a:outerShdw blurRad="50800" dist="50800" dir="2700000" algn="tl" rotWithShape="0">
                    <a:srgbClr val="000000"/>
                  </a:outerShdw>
                </a:effectLst>
              </a:rPr>
              <a:t>정치적 안정성 유지가 불가능하게 된다</a:t>
            </a:r>
            <a:r>
              <a:rPr lang="en-US" altLang="ko-KR" sz="2900" b="1" dirty="0" smtClean="0">
                <a:solidFill>
                  <a:prstClr val="white"/>
                </a:solidFill>
                <a:effectLst>
                  <a:outerShdw blurRad="50800" dist="50800" dir="2700000" algn="tl" rotWithShape="0">
                    <a:srgbClr val="000000"/>
                  </a:outerShdw>
                </a:effectLst>
              </a:rPr>
              <a:t>.” </a:t>
            </a:r>
            <a:r>
              <a:rPr lang="en-US" altLang="ko-KR" sz="2900" b="1" dirty="0">
                <a:solidFill>
                  <a:prstClr val="white"/>
                </a:solidFill>
                <a:effectLst>
                  <a:outerShdw blurRad="50800" dist="50800" dir="2700000" algn="tl" rotWithShape="0">
                    <a:srgbClr val="000000"/>
                  </a:outerShdw>
                </a:effectLst>
              </a:rPr>
              <a:t>(FEMA) </a:t>
            </a:r>
          </a:p>
          <a:p>
            <a:pPr defTabSz="457200">
              <a:spcBef>
                <a:spcPts val="600"/>
              </a:spcBef>
              <a:spcAft>
                <a:spcPts val="600"/>
              </a:spcAft>
              <a:defRPr/>
            </a:pPr>
            <a:r>
              <a:rPr lang="en-US" altLang="ko-KR" sz="2900" b="1" dirty="0" smtClean="0">
                <a:solidFill>
                  <a:prstClr val="white"/>
                </a:solidFill>
                <a:effectLst>
                  <a:outerShdw blurRad="50800" dist="50800" dir="2700000" algn="tl" rotWithShape="0">
                    <a:srgbClr val="000000"/>
                  </a:outerShdw>
                </a:effectLst>
              </a:rPr>
              <a:t>“</a:t>
            </a:r>
            <a:r>
              <a:rPr lang="ko-KR" altLang="en-US" sz="2900" b="1" dirty="0" smtClean="0">
                <a:solidFill>
                  <a:prstClr val="white"/>
                </a:solidFill>
                <a:effectLst>
                  <a:outerShdw blurRad="50800" dist="50800" dir="2700000" algn="tl" rotWithShape="0">
                    <a:srgbClr val="000000"/>
                  </a:outerShdw>
                </a:effectLst>
              </a:rPr>
              <a:t>재난은 발생지역의 기능을 심각하게 저해하며</a:t>
            </a:r>
            <a:r>
              <a:rPr lang="en-US" altLang="ko-KR" sz="2900" b="1" dirty="0" smtClean="0">
                <a:solidFill>
                  <a:prstClr val="white"/>
                </a:solidFill>
                <a:effectLst>
                  <a:outerShdw blurRad="50800" dist="50800" dir="2700000" algn="tl" rotWithShape="0">
                    <a:srgbClr val="000000"/>
                  </a:outerShdw>
                </a:effectLst>
              </a:rPr>
              <a:t>, </a:t>
            </a:r>
            <a:r>
              <a:rPr lang="ko-KR" altLang="en-US" sz="2900" b="1" dirty="0" smtClean="0">
                <a:solidFill>
                  <a:prstClr val="white"/>
                </a:solidFill>
                <a:effectLst>
                  <a:outerShdw blurRad="50800" dist="50800" dir="2700000" algn="tl" rotWithShape="0">
                    <a:srgbClr val="000000"/>
                  </a:outerShdw>
                </a:effectLst>
              </a:rPr>
              <a:t>해당지역의 자원만으로 대처할 수 있는 </a:t>
            </a:r>
            <a:r>
              <a:rPr lang="ko-KR" altLang="en-US" sz="2900" b="1" u="sng" dirty="0" smtClean="0">
                <a:solidFill>
                  <a:prstClr val="white"/>
                </a:solidFill>
                <a:effectLst>
                  <a:outerShdw blurRad="50800" dist="50800" dir="2700000" algn="tl" rotWithShape="0">
                    <a:srgbClr val="000000"/>
                  </a:outerShdw>
                </a:effectLst>
              </a:rPr>
              <a:t>능력을 뛰어넘어</a:t>
            </a:r>
            <a:r>
              <a:rPr lang="ko-KR" altLang="en-US" sz="2900" b="1" dirty="0" smtClean="0">
                <a:solidFill>
                  <a:prstClr val="white"/>
                </a:solidFill>
                <a:effectLst>
                  <a:outerShdw blurRad="50800" dist="50800" dir="2700000" algn="tl" rotWithShape="0">
                    <a:srgbClr val="000000"/>
                  </a:outerShdw>
                </a:effectLst>
              </a:rPr>
              <a:t> 광범위한 인적</a:t>
            </a:r>
            <a:r>
              <a:rPr lang="en-US" altLang="ko-KR" sz="2900" b="1" dirty="0" smtClean="0">
                <a:solidFill>
                  <a:prstClr val="white"/>
                </a:solidFill>
                <a:effectLst>
                  <a:outerShdw blurRad="50800" dist="50800" dir="2700000" algn="tl" rotWithShape="0">
                    <a:srgbClr val="000000"/>
                  </a:outerShdw>
                </a:effectLst>
              </a:rPr>
              <a:t>, </a:t>
            </a:r>
            <a:r>
              <a:rPr lang="ko-KR" altLang="en-US" sz="2900" b="1" dirty="0" smtClean="0">
                <a:solidFill>
                  <a:prstClr val="white"/>
                </a:solidFill>
                <a:effectLst>
                  <a:outerShdw blurRad="50800" dist="50800" dir="2700000" algn="tl" rotWithShape="0">
                    <a:srgbClr val="000000"/>
                  </a:outerShdw>
                </a:effectLst>
              </a:rPr>
              <a:t>물적</a:t>
            </a:r>
            <a:r>
              <a:rPr lang="en-US" altLang="ko-KR" sz="2900" b="1" dirty="0" smtClean="0">
                <a:solidFill>
                  <a:prstClr val="white"/>
                </a:solidFill>
                <a:effectLst>
                  <a:outerShdw blurRad="50800" dist="50800" dir="2700000" algn="tl" rotWithShape="0">
                    <a:srgbClr val="000000"/>
                  </a:outerShdw>
                </a:effectLst>
              </a:rPr>
              <a:t>, </a:t>
            </a:r>
            <a:r>
              <a:rPr lang="ko-KR" altLang="en-US" sz="2900" b="1" dirty="0" smtClean="0">
                <a:solidFill>
                  <a:prstClr val="white"/>
                </a:solidFill>
                <a:effectLst>
                  <a:outerShdw blurRad="50800" dist="50800" dir="2700000" algn="tl" rotWithShape="0">
                    <a:srgbClr val="000000"/>
                  </a:outerShdw>
                </a:effectLst>
              </a:rPr>
              <a:t>환경적 손실을 유발한다</a:t>
            </a:r>
            <a:r>
              <a:rPr lang="en-US" altLang="ko-KR" sz="2900" b="1" dirty="0" smtClean="0">
                <a:solidFill>
                  <a:prstClr val="white"/>
                </a:solidFill>
                <a:effectLst>
                  <a:outerShdw blurRad="50800" dist="50800" dir="2700000" algn="tl" rotWithShape="0">
                    <a:srgbClr val="000000"/>
                  </a:outerShdw>
                </a:effectLst>
              </a:rPr>
              <a:t>.” (</a:t>
            </a:r>
            <a:r>
              <a:rPr lang="en-US" altLang="ko-KR" sz="2900" b="1" dirty="0">
                <a:solidFill>
                  <a:prstClr val="white"/>
                </a:solidFill>
                <a:effectLst>
                  <a:outerShdw blurRad="50800" dist="50800" dir="2700000" algn="tl" rotWithShape="0">
                    <a:srgbClr val="000000"/>
                  </a:outerShdw>
                </a:effectLst>
              </a:rPr>
              <a:t>UNDP)</a:t>
            </a:r>
          </a:p>
          <a:p>
            <a:pPr defTabSz="457200">
              <a:spcBef>
                <a:spcPts val="600"/>
              </a:spcBef>
              <a:spcAft>
                <a:spcPts val="600"/>
              </a:spcAft>
              <a:defRPr/>
            </a:pPr>
            <a:endParaRPr lang="en-US" sz="2900" b="1" dirty="0" smtClean="0">
              <a:solidFill>
                <a:prstClr val="white"/>
              </a:solidFill>
              <a:effectLst>
                <a:outerShdw blurRad="50800" dist="50800" dir="2700000" algn="tl" rotWithShape="0">
                  <a:srgbClr val="000000"/>
                </a:outerShdw>
              </a:effectLst>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solidFill>
                  <a:prstClr val="white"/>
                </a:solidFill>
              </a:rPr>
              <a:pPr/>
              <a:t>18</a:t>
            </a:fld>
            <a:endParaRPr lang="en-US" dirty="0">
              <a:solidFill>
                <a:prstClr val="white"/>
              </a:solidFill>
            </a:endParaRPr>
          </a:p>
        </p:txBody>
      </p:sp>
    </p:spTree>
    <p:extLst>
      <p:ext uri="{BB962C8B-B14F-4D97-AF65-F5344CB8AC3E}">
        <p14:creationId xmlns:p14="http://schemas.microsoft.com/office/powerpoint/2010/main" val="944436546"/>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886200" y="1447800"/>
            <a:ext cx="5029200" cy="5257800"/>
          </a:xfrm>
        </p:spPr>
        <p:txBody>
          <a:bodyPr>
            <a:normAutofit/>
          </a:bodyPr>
          <a:lstStyle/>
          <a:p>
            <a:pPr>
              <a:spcAft>
                <a:spcPts val="1200"/>
              </a:spcAft>
            </a:pPr>
            <a:r>
              <a:rPr lang="ko-KR" altLang="en-US" dirty="0" smtClean="0"/>
              <a:t>함께 협력할 사람들을 알자</a:t>
            </a:r>
            <a:endParaRPr lang="en-US" dirty="0" smtClean="0"/>
          </a:p>
          <a:p>
            <a:pPr>
              <a:spcAft>
                <a:spcPts val="1200"/>
              </a:spcAft>
            </a:pPr>
            <a:r>
              <a:rPr lang="ko-KR" altLang="en-US" dirty="0" smtClean="0"/>
              <a:t>조화</a:t>
            </a:r>
            <a:endParaRPr lang="en-US" dirty="0" smtClean="0"/>
          </a:p>
          <a:p>
            <a:pPr>
              <a:spcAft>
                <a:spcPts val="1200"/>
              </a:spcAft>
            </a:pPr>
            <a:r>
              <a:rPr lang="ko-KR" altLang="en-US" dirty="0" smtClean="0"/>
              <a:t>협력 증진</a:t>
            </a:r>
            <a:endParaRPr lang="en-US" altLang="ko-KR" dirty="0" smtClean="0"/>
          </a:p>
          <a:p>
            <a:pPr>
              <a:spcAft>
                <a:spcPts val="1200"/>
              </a:spcAft>
            </a:pPr>
            <a:r>
              <a:rPr lang="en-US" dirty="0" smtClean="0"/>
              <a:t>NGO</a:t>
            </a:r>
            <a:r>
              <a:rPr lang="ko-KR" altLang="en-US" dirty="0" smtClean="0"/>
              <a:t>들의 지원을 얻음</a:t>
            </a:r>
            <a:endParaRPr lang="en-US" dirty="0" smtClean="0"/>
          </a:p>
          <a:p>
            <a:pPr>
              <a:spcAft>
                <a:spcPts val="1200"/>
              </a:spcAft>
            </a:pPr>
            <a:r>
              <a:rPr lang="ko-KR" altLang="en-US" dirty="0" smtClean="0"/>
              <a:t>책임</a:t>
            </a:r>
            <a:endParaRPr lang="en-US" dirty="0" smtClean="0"/>
          </a:p>
          <a:p>
            <a:pPr>
              <a:spcAft>
                <a:spcPts val="1200"/>
              </a:spcAft>
            </a:pPr>
            <a:r>
              <a:rPr lang="ko-KR" altLang="en-US" dirty="0" smtClean="0"/>
              <a:t>협력을 방해하는 요소</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ko-KR" altLang="en-US" dirty="0" smtClean="0"/>
              <a:t>협력</a:t>
            </a:r>
            <a:endParaRPr lang="en-US" dirty="0"/>
          </a:p>
        </p:txBody>
      </p:sp>
      <p:pic>
        <p:nvPicPr>
          <p:cNvPr id="9217" name="Picture 1" descr="E:\HISG\RESPONSES\Haiti\Haiti Pictures\20963_817889056713_10217232_46881326_7022639_n.jpg"/>
          <p:cNvPicPr>
            <a:picLocks noChangeAspect="1" noChangeArrowheads="1"/>
          </p:cNvPicPr>
          <p:nvPr/>
        </p:nvPicPr>
        <p:blipFill>
          <a:blip r:embed="rId2" cstate="email"/>
          <a:srcRect/>
          <a:stretch>
            <a:fillRect/>
          </a:stretch>
        </p:blipFill>
        <p:spPr bwMode="auto">
          <a:xfrm>
            <a:off x="228600" y="1524000"/>
            <a:ext cx="3406588" cy="2895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http://www.shanland.org/oldversion/Cartoon01-0206.jpg"/>
          <p:cNvPicPr>
            <a:picLocks noChangeAspect="1" noChangeArrowheads="1"/>
          </p:cNvPicPr>
          <p:nvPr/>
        </p:nvPicPr>
        <p:blipFill>
          <a:blip r:embed="rId2" cstate="email"/>
          <a:srcRect/>
          <a:stretch>
            <a:fillRect/>
          </a:stretch>
        </p:blipFill>
        <p:spPr bwMode="auto">
          <a:xfrm>
            <a:off x="1676400" y="1295400"/>
            <a:ext cx="5715000"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 Placeholder 2"/>
          <p:cNvSpPr>
            <a:spLocks noGrp="1"/>
          </p:cNvSpPr>
          <p:nvPr>
            <p:ph type="body" sz="quarter" idx="11"/>
          </p:nvPr>
        </p:nvSpPr>
        <p:spPr>
          <a:xfrm>
            <a:off x="228600" y="3962400"/>
            <a:ext cx="8686800" cy="2743200"/>
          </a:xfrm>
        </p:spPr>
        <p:txBody>
          <a:bodyPr numCol="3">
            <a:normAutofit fontScale="92500" lnSpcReduction="20000"/>
          </a:bodyPr>
          <a:lstStyle/>
          <a:p>
            <a:endParaRPr lang="en-US" altLang="ko-KR" dirty="0" smtClean="0"/>
          </a:p>
          <a:p>
            <a:r>
              <a:rPr lang="ko-KR" altLang="en-US" dirty="0" smtClean="0"/>
              <a:t>정부 기관</a:t>
            </a:r>
            <a:endParaRPr lang="en-US" dirty="0" smtClean="0"/>
          </a:p>
          <a:p>
            <a:pPr lvl="1"/>
            <a:r>
              <a:rPr lang="ko-KR" altLang="en-US" sz="2400" dirty="0" smtClean="0"/>
              <a:t>군대</a:t>
            </a:r>
            <a:endParaRPr lang="en-US" sz="2400" dirty="0" smtClean="0"/>
          </a:p>
          <a:p>
            <a:pPr lvl="1"/>
            <a:r>
              <a:rPr lang="ko-KR" altLang="en-US" sz="2400" dirty="0" smtClean="0"/>
              <a:t>소방서</a:t>
            </a:r>
            <a:endParaRPr lang="en-US" sz="2400" dirty="0" smtClean="0"/>
          </a:p>
          <a:p>
            <a:pPr lvl="1"/>
            <a:r>
              <a:rPr lang="ko-KR" altLang="en-US" sz="2400" dirty="0" smtClean="0"/>
              <a:t>법집행기관</a:t>
            </a:r>
            <a:endParaRPr lang="en-US" sz="2400" dirty="0" smtClean="0"/>
          </a:p>
          <a:p>
            <a:pPr lvl="1"/>
            <a:r>
              <a:rPr lang="ko-KR" altLang="en-US" sz="2400" dirty="0" smtClean="0"/>
              <a:t>시민보호기관</a:t>
            </a:r>
            <a:endParaRPr lang="en-US" sz="2400" dirty="0" smtClean="0"/>
          </a:p>
          <a:p>
            <a:pPr lvl="1"/>
            <a:endParaRPr lang="en-US" sz="2400" dirty="0" smtClean="0"/>
          </a:p>
          <a:p>
            <a:pPr lvl="1"/>
            <a:endParaRPr lang="en-US" sz="2400" dirty="0" smtClean="0"/>
          </a:p>
          <a:p>
            <a:r>
              <a:rPr lang="ko-KR" altLang="en-US" dirty="0" smtClean="0"/>
              <a:t>비정부기관</a:t>
            </a:r>
            <a:endParaRPr lang="en-US" dirty="0" smtClean="0"/>
          </a:p>
          <a:p>
            <a:pPr lvl="1"/>
            <a:r>
              <a:rPr lang="en-US" dirty="0" smtClean="0"/>
              <a:t>IFRC</a:t>
            </a:r>
          </a:p>
          <a:p>
            <a:pPr lvl="1"/>
            <a:r>
              <a:rPr lang="en-US" dirty="0" smtClean="0"/>
              <a:t>World Vision</a:t>
            </a:r>
          </a:p>
          <a:p>
            <a:pPr lvl="1"/>
            <a:r>
              <a:rPr lang="en-US" dirty="0" smtClean="0"/>
              <a:t>Oxfam</a:t>
            </a:r>
          </a:p>
          <a:p>
            <a:pPr lvl="1"/>
            <a:endParaRPr lang="en-US" dirty="0" smtClean="0"/>
          </a:p>
          <a:p>
            <a:pPr lvl="1">
              <a:buNone/>
            </a:pPr>
            <a:endParaRPr lang="en-US" dirty="0" smtClean="0"/>
          </a:p>
          <a:p>
            <a:r>
              <a:rPr lang="ko-KR" altLang="en-US" dirty="0" smtClean="0"/>
              <a:t>다국간의 기관</a:t>
            </a:r>
            <a:endParaRPr lang="en-US" dirty="0" smtClean="0"/>
          </a:p>
          <a:p>
            <a:pPr lvl="1"/>
            <a:r>
              <a:rPr lang="en-US" dirty="0" smtClean="0"/>
              <a:t>United Nations (UN)</a:t>
            </a:r>
          </a:p>
          <a:p>
            <a:pPr lvl="2">
              <a:buNone/>
            </a:pPr>
            <a:endParaRPr lang="en-US" dirty="0" smtClean="0"/>
          </a:p>
          <a:p>
            <a:endParaRPr lang="en-US" dirty="0"/>
          </a:p>
        </p:txBody>
      </p:sp>
      <p:sp>
        <p:nvSpPr>
          <p:cNvPr id="4" name="Text Placeholder 3"/>
          <p:cNvSpPr>
            <a:spLocks noGrp="1"/>
          </p:cNvSpPr>
          <p:nvPr>
            <p:ph type="body" sz="quarter" idx="12"/>
          </p:nvPr>
        </p:nvSpPr>
        <p:spPr/>
        <p:txBody>
          <a:bodyPr>
            <a:normAutofit fontScale="92500" lnSpcReduction="10000"/>
          </a:bodyPr>
          <a:lstStyle/>
          <a:p>
            <a:r>
              <a:rPr lang="ko-KR" altLang="en-US" dirty="0" smtClean="0"/>
              <a:t>참가자</a:t>
            </a:r>
            <a:endParaRPr lang="en-US" dirty="0"/>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참가자</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정부 기관</a:t>
            </a:r>
            <a:endParaRPr lang="en-US" dirty="0"/>
          </a:p>
        </p:txBody>
      </p:sp>
      <p:sp>
        <p:nvSpPr>
          <p:cNvPr id="4" name="Text Placeholder 3"/>
          <p:cNvSpPr>
            <a:spLocks noGrp="1"/>
          </p:cNvSpPr>
          <p:nvPr>
            <p:ph type="body" sz="quarter" idx="12"/>
          </p:nvPr>
        </p:nvSpPr>
        <p:spPr/>
        <p:txBody>
          <a:bodyPr>
            <a:normAutofit fontScale="77500" lnSpcReduction="20000"/>
          </a:bodyPr>
          <a:lstStyle/>
          <a:p>
            <a:r>
              <a:rPr lang="ko-KR" altLang="en-US" dirty="0" smtClean="0"/>
              <a:t>장점</a:t>
            </a:r>
            <a:endParaRPr lang="en-US" dirty="0" smtClean="0"/>
          </a:p>
          <a:p>
            <a:pPr lvl="1"/>
            <a:r>
              <a:rPr lang="ko-KR" altLang="en-US" dirty="0" smtClean="0"/>
              <a:t>방대한 자원</a:t>
            </a:r>
            <a:endParaRPr lang="en-US" dirty="0" smtClean="0"/>
          </a:p>
          <a:p>
            <a:pPr lvl="1"/>
            <a:r>
              <a:rPr lang="ko-KR" altLang="en-US" dirty="0" smtClean="0"/>
              <a:t>체계화된 대응 구조</a:t>
            </a:r>
            <a:endParaRPr lang="en-US" dirty="0" smtClean="0"/>
          </a:p>
          <a:p>
            <a:pPr lvl="1"/>
            <a:r>
              <a:rPr lang="ko-KR" altLang="en-US" dirty="0" smtClean="0"/>
              <a:t>정책에 영향을 주고 수행하는 능력</a:t>
            </a:r>
            <a:endParaRPr lang="en-US" dirty="0" smtClean="0"/>
          </a:p>
          <a:p>
            <a:pPr lvl="1"/>
            <a:r>
              <a:rPr lang="ko-KR" altLang="en-US" dirty="0" smtClean="0"/>
              <a:t>지원 역량</a:t>
            </a:r>
            <a:endParaRPr lang="en-US" dirty="0" smtClean="0"/>
          </a:p>
          <a:p>
            <a:r>
              <a:rPr lang="ko-KR" altLang="en-US" dirty="0" smtClean="0"/>
              <a:t>단점</a:t>
            </a:r>
            <a:endParaRPr lang="en-US" dirty="0" smtClean="0"/>
          </a:p>
          <a:p>
            <a:pPr lvl="1"/>
            <a:r>
              <a:rPr lang="ko-KR" altLang="en-US" dirty="0" smtClean="0"/>
              <a:t>관료적 사무절차는 반응이 느림</a:t>
            </a:r>
            <a:r>
              <a:rPr lang="en-US" altLang="ko-KR" dirty="0" smtClean="0"/>
              <a:t> </a:t>
            </a:r>
            <a:endParaRPr lang="en-US" dirty="0" smtClean="0"/>
          </a:p>
          <a:p>
            <a:pPr lvl="1"/>
            <a:r>
              <a:rPr lang="ko-KR" altLang="en-US" dirty="0" smtClean="0"/>
              <a:t>정치적</a:t>
            </a:r>
            <a:r>
              <a:rPr lang="en-US" altLang="ko-KR" dirty="0" smtClean="0"/>
              <a:t>/</a:t>
            </a:r>
            <a:r>
              <a:rPr lang="ko-KR" altLang="en-US" dirty="0" smtClean="0"/>
              <a:t>외교적 한계</a:t>
            </a:r>
            <a:endParaRPr lang="en-US" dirty="0" smtClean="0"/>
          </a:p>
          <a:p>
            <a:pPr lvl="1"/>
            <a:r>
              <a:rPr lang="ko-KR" altLang="en-US" dirty="0" err="1" smtClean="0"/>
              <a:t>풀뿌리</a:t>
            </a:r>
            <a:r>
              <a:rPr lang="ko-KR" altLang="en-US" dirty="0" smtClean="0"/>
              <a:t> 관계의 부재</a:t>
            </a:r>
            <a:endParaRPr lang="en-US" dirty="0" smtClean="0"/>
          </a:p>
          <a:p>
            <a:pPr lvl="1"/>
            <a:r>
              <a:rPr lang="ko-KR" altLang="en-US" dirty="0" smtClean="0"/>
              <a:t>급속한 변화에 대해 유동적이지 않음</a:t>
            </a:r>
            <a:endParaRPr lang="en-US" dirty="0" smtClean="0"/>
          </a:p>
          <a:p>
            <a:pPr lvl="1"/>
            <a:r>
              <a:rPr lang="ko-KR" altLang="en-US" dirty="0" smtClean="0"/>
              <a:t>실험적인 시도를 할 수 없음</a:t>
            </a:r>
            <a:endParaRPr lang="en-US" dirty="0" smtClean="0"/>
          </a:p>
          <a:p>
            <a:pPr lvl="1"/>
            <a:endParaRPr lang="en-US" dirty="0" smtClean="0"/>
          </a:p>
          <a:p>
            <a:endParaRPr lang="en-US" dirty="0"/>
          </a:p>
        </p:txBody>
      </p:sp>
      <p:pic>
        <p:nvPicPr>
          <p:cNvPr id="6" name="Picture 5" descr="2010-08-07T130732Z_01_AAL103_RTRIDSP_2_PAKISTAN-FLOODS_articleimage.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324600" y="1447800"/>
            <a:ext cx="2724150" cy="3409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참가자</a:t>
            </a:r>
            <a:endParaRPr lang="en-US" dirty="0"/>
          </a:p>
        </p:txBody>
      </p:sp>
      <p:sp>
        <p:nvSpPr>
          <p:cNvPr id="3" name="Text Placeholder 2"/>
          <p:cNvSpPr>
            <a:spLocks noGrp="1"/>
          </p:cNvSpPr>
          <p:nvPr>
            <p:ph type="body" sz="quarter" idx="11"/>
          </p:nvPr>
        </p:nvSpPr>
        <p:spPr/>
        <p:txBody>
          <a:bodyPr>
            <a:normAutofit/>
          </a:bodyPr>
          <a:lstStyle/>
          <a:p>
            <a:r>
              <a:rPr lang="ko-KR" altLang="en-US" dirty="0" err="1" smtClean="0"/>
              <a:t>비정부기관</a:t>
            </a:r>
            <a:r>
              <a:rPr lang="ko-KR" altLang="en-US" dirty="0" smtClean="0"/>
              <a:t> </a:t>
            </a:r>
            <a:r>
              <a:rPr lang="en-US" altLang="ko-KR" dirty="0" smtClean="0"/>
              <a:t>(NGO)</a:t>
            </a:r>
            <a:endParaRPr lang="en-US" dirty="0"/>
          </a:p>
        </p:txBody>
      </p:sp>
      <p:sp>
        <p:nvSpPr>
          <p:cNvPr id="4" name="Text Placeholder 3"/>
          <p:cNvSpPr>
            <a:spLocks noGrp="1"/>
          </p:cNvSpPr>
          <p:nvPr>
            <p:ph type="body" sz="quarter" idx="12"/>
          </p:nvPr>
        </p:nvSpPr>
        <p:spPr/>
        <p:txBody>
          <a:bodyPr>
            <a:normAutofit fontScale="77500" lnSpcReduction="20000"/>
          </a:bodyPr>
          <a:lstStyle/>
          <a:p>
            <a:r>
              <a:rPr lang="en-US" dirty="0" smtClean="0"/>
              <a:t> </a:t>
            </a:r>
            <a:r>
              <a:rPr lang="ko-KR" altLang="en-US" dirty="0" smtClean="0"/>
              <a:t>장점</a:t>
            </a:r>
            <a:endParaRPr lang="en-US" dirty="0" smtClean="0"/>
          </a:p>
          <a:p>
            <a:pPr lvl="1"/>
            <a:r>
              <a:rPr lang="ko-KR" altLang="en-US" dirty="0" smtClean="0"/>
              <a:t>강한 지역적 유대</a:t>
            </a:r>
            <a:endParaRPr lang="en-US" dirty="0" smtClean="0"/>
          </a:p>
          <a:p>
            <a:pPr lvl="1"/>
            <a:r>
              <a:rPr lang="ko-KR" altLang="en-US" dirty="0" smtClean="0"/>
              <a:t>모든 수준에서 교류가능</a:t>
            </a:r>
            <a:endParaRPr lang="en-US" dirty="0" smtClean="0"/>
          </a:p>
          <a:p>
            <a:pPr lvl="1"/>
            <a:r>
              <a:rPr lang="ko-KR" altLang="en-US" dirty="0" smtClean="0"/>
              <a:t>상황 변화에 유동적</a:t>
            </a:r>
            <a:endParaRPr lang="en-US" dirty="0" smtClean="0"/>
          </a:p>
          <a:p>
            <a:pPr lvl="1"/>
            <a:r>
              <a:rPr lang="ko-KR" altLang="en-US" dirty="0" smtClean="0"/>
              <a:t>자유롭게 실험이 가능</a:t>
            </a:r>
            <a:endParaRPr lang="en-US" dirty="0" smtClean="0"/>
          </a:p>
          <a:p>
            <a:pPr lvl="1"/>
            <a:r>
              <a:rPr lang="ko-KR" altLang="en-US" dirty="0" smtClean="0"/>
              <a:t>중립적이고 독립적임</a:t>
            </a:r>
            <a:endParaRPr lang="en-US" dirty="0" smtClean="0"/>
          </a:p>
          <a:p>
            <a:r>
              <a:rPr lang="ko-KR" altLang="en-US" dirty="0" smtClean="0"/>
              <a:t>단점</a:t>
            </a:r>
            <a:endParaRPr lang="en-US" dirty="0" smtClean="0"/>
          </a:p>
          <a:p>
            <a:pPr lvl="1"/>
            <a:r>
              <a:rPr lang="ko-KR" altLang="en-US" dirty="0" smtClean="0"/>
              <a:t>집행 능력이 부족</a:t>
            </a:r>
            <a:endParaRPr lang="en-US" dirty="0" smtClean="0"/>
          </a:p>
          <a:p>
            <a:pPr lvl="1"/>
            <a:r>
              <a:rPr lang="ko-KR" altLang="en-US" dirty="0" smtClean="0"/>
              <a:t>제한된 자원</a:t>
            </a:r>
            <a:endParaRPr lang="en-US" dirty="0" smtClean="0"/>
          </a:p>
          <a:p>
            <a:pPr lvl="1"/>
            <a:r>
              <a:rPr lang="ko-KR" altLang="en-US" dirty="0" smtClean="0"/>
              <a:t>의사결정이 후원자의 영향을 받음 </a:t>
            </a:r>
            <a:endParaRPr lang="en-US" dirty="0"/>
          </a:p>
          <a:p>
            <a:pPr lvl="1"/>
            <a:r>
              <a:rPr lang="ko-KR" altLang="en-US" dirty="0" smtClean="0"/>
              <a:t>지역적임</a:t>
            </a:r>
            <a:endParaRPr lang="en-US" dirty="0" smtClean="0"/>
          </a:p>
          <a:p>
            <a:pPr lvl="1"/>
            <a:r>
              <a:rPr lang="ko-KR" altLang="en-US" dirty="0" smtClean="0"/>
              <a:t>특수분야의 전문 지식에 제한됨</a:t>
            </a:r>
            <a:endParaRPr lang="en-US" dirty="0" smtClean="0"/>
          </a:p>
        </p:txBody>
      </p:sp>
      <p:pic>
        <p:nvPicPr>
          <p:cNvPr id="50178" name="Picture 2" descr="http://t2.gstatic.com/images?q=tbn:yv7CRQGJTRJFIM:http://knowledge.allianz.com/nopi_downloads/images/red_cross_z.jpg&amp;t=1"/>
          <p:cNvPicPr>
            <a:picLocks noChangeAspect="1" noChangeArrowheads="1"/>
          </p:cNvPicPr>
          <p:nvPr/>
        </p:nvPicPr>
        <p:blipFill>
          <a:blip r:embed="rId2" cstate="email"/>
          <a:srcRect/>
          <a:stretch>
            <a:fillRect/>
          </a:stretch>
        </p:blipFill>
        <p:spPr bwMode="auto">
          <a:xfrm>
            <a:off x="6399972" y="1447800"/>
            <a:ext cx="2604880" cy="281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참가자</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다국간 </a:t>
            </a:r>
            <a:r>
              <a:rPr lang="en-US" altLang="ko-KR" dirty="0" smtClean="0"/>
              <a:t>(Multi-lateral)</a:t>
            </a:r>
            <a:r>
              <a:rPr lang="ko-KR" altLang="en-US" dirty="0" smtClean="0"/>
              <a:t> 조직</a:t>
            </a:r>
            <a:endParaRPr lang="en-US" dirty="0"/>
          </a:p>
        </p:txBody>
      </p:sp>
      <p:sp>
        <p:nvSpPr>
          <p:cNvPr id="4" name="Text Placeholder 3"/>
          <p:cNvSpPr>
            <a:spLocks noGrp="1"/>
          </p:cNvSpPr>
          <p:nvPr>
            <p:ph type="body" sz="quarter" idx="12"/>
          </p:nvPr>
        </p:nvSpPr>
        <p:spPr/>
        <p:txBody>
          <a:bodyPr>
            <a:normAutofit fontScale="85000" lnSpcReduction="20000"/>
          </a:bodyPr>
          <a:lstStyle/>
          <a:p>
            <a:r>
              <a:rPr lang="en-US" dirty="0" smtClean="0"/>
              <a:t> </a:t>
            </a:r>
            <a:r>
              <a:rPr lang="ko-KR" altLang="en-US" dirty="0" smtClean="0"/>
              <a:t>장점</a:t>
            </a:r>
            <a:endParaRPr lang="en-US" dirty="0" smtClean="0"/>
          </a:p>
          <a:p>
            <a:pPr lvl="1"/>
            <a:r>
              <a:rPr lang="ko-KR" altLang="en-US" dirty="0" smtClean="0"/>
              <a:t>풍부한 자원</a:t>
            </a:r>
            <a:endParaRPr lang="en-US" dirty="0" smtClean="0"/>
          </a:p>
          <a:p>
            <a:pPr lvl="1"/>
            <a:r>
              <a:rPr lang="ko-KR" altLang="en-US" dirty="0" smtClean="0"/>
              <a:t>정부가 행동하도록 영향을 끼칠 수 있음</a:t>
            </a:r>
            <a:endParaRPr lang="en-US" dirty="0" smtClean="0"/>
          </a:p>
          <a:p>
            <a:pPr lvl="1"/>
            <a:r>
              <a:rPr lang="ko-KR" altLang="en-US" dirty="0" err="1" smtClean="0"/>
              <a:t>파트너십을</a:t>
            </a:r>
            <a:r>
              <a:rPr lang="ko-KR" altLang="en-US" dirty="0" smtClean="0"/>
              <a:t> 창출할 수 있음</a:t>
            </a:r>
            <a:endParaRPr lang="en-US" altLang="ko-KR" dirty="0" smtClean="0"/>
          </a:p>
          <a:p>
            <a:pPr lvl="1"/>
            <a:r>
              <a:rPr lang="ko-KR" altLang="en-US" dirty="0" smtClean="0"/>
              <a:t>인도주의적 활동의 공정함</a:t>
            </a:r>
            <a:endParaRPr lang="en-US" dirty="0" smtClean="0"/>
          </a:p>
          <a:p>
            <a:r>
              <a:rPr lang="ko-KR" altLang="en-US" dirty="0" smtClean="0"/>
              <a:t>단점</a:t>
            </a:r>
            <a:endParaRPr lang="en-US" dirty="0" smtClean="0"/>
          </a:p>
          <a:p>
            <a:pPr lvl="1"/>
            <a:r>
              <a:rPr lang="ko-KR" altLang="en-US" dirty="0" smtClean="0"/>
              <a:t>비영리기관처럼 </a:t>
            </a:r>
            <a:r>
              <a:rPr lang="ko-KR" altLang="en-US" dirty="0" err="1" smtClean="0"/>
              <a:t>풀뿌리</a:t>
            </a:r>
            <a:r>
              <a:rPr lang="ko-KR" altLang="en-US" dirty="0" smtClean="0"/>
              <a:t> 관계의 형성을 하기는 어려움</a:t>
            </a:r>
            <a:endParaRPr lang="en-US" dirty="0" smtClean="0"/>
          </a:p>
          <a:p>
            <a:pPr lvl="1"/>
            <a:r>
              <a:rPr lang="ko-KR" altLang="en-US" dirty="0" smtClean="0"/>
              <a:t>관료식 구조 때문에 자원 동원이 어려움</a:t>
            </a:r>
            <a:endParaRPr lang="en-US" dirty="0" smtClean="0"/>
          </a:p>
          <a:p>
            <a:pPr lvl="1"/>
            <a:r>
              <a:rPr lang="ko-KR" altLang="en-US" dirty="0" smtClean="0"/>
              <a:t>정부기관들의 영향을 받을 수 있음</a:t>
            </a:r>
            <a:r>
              <a:rPr lang="en-US" altLang="ko-KR" dirty="0" smtClean="0"/>
              <a:t> </a:t>
            </a:r>
            <a:endParaRPr lang="en-US" dirty="0" smtClean="0"/>
          </a:p>
          <a:p>
            <a:endParaRPr lang="en-US" dirty="0"/>
          </a:p>
        </p:txBody>
      </p:sp>
      <p:pic>
        <p:nvPicPr>
          <p:cNvPr id="48130" name="Picture 2" descr="http://t2.gstatic.com/images?q=tbn:ANd9GcRXCkHfKd0ouJ0FUwtDtsUy3n5IrEbz-Pe4-v9RzHmnH4DRX44A"/>
          <p:cNvPicPr>
            <a:picLocks noChangeAspect="1" noChangeArrowheads="1"/>
          </p:cNvPicPr>
          <p:nvPr/>
        </p:nvPicPr>
        <p:blipFill>
          <a:blip r:embed="rId2" cstate="email"/>
          <a:srcRect/>
          <a:stretch>
            <a:fillRect/>
          </a:stretch>
        </p:blipFill>
        <p:spPr bwMode="auto">
          <a:xfrm>
            <a:off x="6477000" y="1447800"/>
            <a:ext cx="2609850" cy="175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참가자</a:t>
            </a:r>
            <a:endParaRPr lang="en-US" dirty="0"/>
          </a:p>
        </p:txBody>
      </p:sp>
      <p:sp>
        <p:nvSpPr>
          <p:cNvPr id="3" name="Text Placeholder 2"/>
          <p:cNvSpPr>
            <a:spLocks noGrp="1"/>
          </p:cNvSpPr>
          <p:nvPr>
            <p:ph type="body" sz="quarter" idx="11"/>
          </p:nvPr>
        </p:nvSpPr>
        <p:spPr/>
        <p:txBody>
          <a:bodyPr/>
          <a:lstStyle/>
          <a:p>
            <a:r>
              <a:rPr lang="ko-KR" altLang="en-US" dirty="0" smtClean="0"/>
              <a:t>유엔 </a:t>
            </a:r>
            <a:r>
              <a:rPr lang="en-US" dirty="0" smtClean="0"/>
              <a:t>UN</a:t>
            </a:r>
            <a:endParaRPr lang="en-US" dirty="0"/>
          </a:p>
        </p:txBody>
      </p:sp>
      <p:sp>
        <p:nvSpPr>
          <p:cNvPr id="4" name="Text Placeholder 3"/>
          <p:cNvSpPr>
            <a:spLocks noGrp="1"/>
          </p:cNvSpPr>
          <p:nvPr>
            <p:ph type="body" sz="quarter" idx="12"/>
          </p:nvPr>
        </p:nvSpPr>
        <p:spPr/>
        <p:txBody>
          <a:bodyPr tIns="0" bIns="0">
            <a:normAutofit fontScale="47500" lnSpcReduction="20000"/>
          </a:bodyPr>
          <a:lstStyle/>
          <a:p>
            <a:pPr>
              <a:spcAft>
                <a:spcPts val="600"/>
              </a:spcAft>
            </a:pPr>
            <a:r>
              <a:rPr lang="en-US" sz="4200" dirty="0" smtClean="0"/>
              <a:t>UN OCHA (Office for the Coordination of Humanitarian Affairs)</a:t>
            </a:r>
          </a:p>
          <a:p>
            <a:pPr lvl="1">
              <a:spcAft>
                <a:spcPts val="600"/>
              </a:spcAft>
            </a:pPr>
            <a:r>
              <a:rPr lang="ko-KR" altLang="en-US" sz="3800" dirty="0" smtClean="0"/>
              <a:t>명령과 조정</a:t>
            </a:r>
            <a:endParaRPr lang="en-US" sz="3800" dirty="0" smtClean="0"/>
          </a:p>
          <a:p>
            <a:pPr>
              <a:spcAft>
                <a:spcPts val="600"/>
              </a:spcAft>
            </a:pPr>
            <a:r>
              <a:rPr lang="en-US" sz="4200" dirty="0" smtClean="0"/>
              <a:t>UNDP (UN Development Program)</a:t>
            </a:r>
          </a:p>
          <a:p>
            <a:pPr lvl="1">
              <a:spcAft>
                <a:spcPts val="600"/>
              </a:spcAft>
            </a:pPr>
            <a:r>
              <a:rPr lang="ko-KR" altLang="en-US" sz="3300" dirty="0" smtClean="0"/>
              <a:t>경제</a:t>
            </a:r>
            <a:r>
              <a:rPr lang="en-US" altLang="ko-KR" sz="3300" dirty="0" smtClean="0"/>
              <a:t>, </a:t>
            </a:r>
            <a:r>
              <a:rPr lang="ko-KR" altLang="en-US" sz="3300" dirty="0" smtClean="0"/>
              <a:t>개발</a:t>
            </a:r>
            <a:r>
              <a:rPr lang="en-US" altLang="ko-KR" sz="3300" dirty="0" smtClean="0"/>
              <a:t>, </a:t>
            </a:r>
            <a:r>
              <a:rPr lang="ko-KR" altLang="en-US" sz="3300" dirty="0" smtClean="0"/>
              <a:t>대응력 향상</a:t>
            </a:r>
            <a:endParaRPr lang="en-US" sz="3300" dirty="0" smtClean="0"/>
          </a:p>
          <a:p>
            <a:pPr>
              <a:spcAft>
                <a:spcPts val="600"/>
              </a:spcAft>
            </a:pPr>
            <a:r>
              <a:rPr lang="en-US" sz="4200" dirty="0" smtClean="0"/>
              <a:t>UNHCR (UN High Commissioner for Refugees)</a:t>
            </a:r>
          </a:p>
          <a:p>
            <a:pPr lvl="1">
              <a:spcAft>
                <a:spcPts val="600"/>
              </a:spcAft>
            </a:pPr>
            <a:r>
              <a:rPr lang="en-US" sz="3300" dirty="0" smtClean="0"/>
              <a:t> </a:t>
            </a:r>
            <a:r>
              <a:rPr lang="ko-KR" altLang="en-US" sz="3300" dirty="0" smtClean="0"/>
              <a:t>난민</a:t>
            </a:r>
            <a:endParaRPr lang="en-US" sz="3300" dirty="0" smtClean="0"/>
          </a:p>
          <a:p>
            <a:pPr>
              <a:spcAft>
                <a:spcPts val="600"/>
              </a:spcAft>
            </a:pPr>
            <a:r>
              <a:rPr lang="en-US" sz="4200" dirty="0" smtClean="0"/>
              <a:t>UNICEF (UN Intl. Children’s Emergency Fund)</a:t>
            </a:r>
          </a:p>
          <a:p>
            <a:pPr lvl="1">
              <a:spcAft>
                <a:spcPts val="600"/>
              </a:spcAft>
            </a:pPr>
            <a:r>
              <a:rPr lang="ko-KR" altLang="en-US" sz="3300" dirty="0" smtClean="0"/>
              <a:t>여성</a:t>
            </a:r>
            <a:r>
              <a:rPr lang="en-US" altLang="ko-KR" sz="3300" dirty="0" smtClean="0"/>
              <a:t>, </a:t>
            </a:r>
            <a:r>
              <a:rPr lang="ko-KR" altLang="en-US" sz="3300" dirty="0" smtClean="0"/>
              <a:t>어린이</a:t>
            </a:r>
            <a:r>
              <a:rPr lang="en-US" altLang="ko-KR" sz="3300" dirty="0" smtClean="0"/>
              <a:t>, </a:t>
            </a:r>
            <a:r>
              <a:rPr lang="ko-KR" altLang="en-US" sz="3300" dirty="0" smtClean="0"/>
              <a:t>교육</a:t>
            </a:r>
            <a:r>
              <a:rPr lang="en-US" altLang="ko-KR" sz="3300" dirty="0" smtClean="0"/>
              <a:t>, </a:t>
            </a:r>
            <a:r>
              <a:rPr lang="ko-KR" altLang="en-US" sz="3300" dirty="0" smtClean="0"/>
              <a:t>물</a:t>
            </a:r>
            <a:endParaRPr lang="en-US" sz="3300" dirty="0" smtClean="0"/>
          </a:p>
          <a:p>
            <a:pPr>
              <a:spcAft>
                <a:spcPts val="600"/>
              </a:spcAft>
            </a:pPr>
            <a:r>
              <a:rPr lang="en-US" sz="4200" dirty="0" smtClean="0"/>
              <a:t>WFP (World Food Program)</a:t>
            </a:r>
          </a:p>
          <a:p>
            <a:pPr lvl="1">
              <a:spcAft>
                <a:spcPts val="600"/>
              </a:spcAft>
            </a:pPr>
            <a:r>
              <a:rPr lang="ko-KR" altLang="en-US" sz="3300" dirty="0" smtClean="0"/>
              <a:t>식량공급과 영양</a:t>
            </a:r>
            <a:endParaRPr lang="en-US" sz="3300" dirty="0" smtClean="0"/>
          </a:p>
          <a:p>
            <a:endParaRPr lang="en-US" dirty="0"/>
          </a:p>
        </p:txBody>
      </p:sp>
      <p:pic>
        <p:nvPicPr>
          <p:cNvPr id="47106" name="Picture 2" descr="http://cache1.asset-cache.net/xc/56954302.jpg?v=1&amp;c=IWSAsset&amp;k=2&amp;d=77BFBA49EF878921F7C3FC3F69D929FD4E546B34B39253C6048944439F0BFAE550FC58AB5685F05CB01E70F2B3269972"/>
          <p:cNvPicPr>
            <a:picLocks noChangeAspect="1" noChangeArrowheads="1"/>
          </p:cNvPicPr>
          <p:nvPr/>
        </p:nvPicPr>
        <p:blipFill>
          <a:blip r:embed="rId2" cstate="email"/>
          <a:srcRect/>
          <a:stretch>
            <a:fillRect/>
          </a:stretch>
        </p:blipFill>
        <p:spPr bwMode="auto">
          <a:xfrm>
            <a:off x="6447503" y="1447800"/>
            <a:ext cx="2544097"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11869366"/>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협력</a:t>
            </a:r>
            <a:endParaRPr lang="en-US" dirty="0"/>
          </a:p>
        </p:txBody>
      </p:sp>
      <p:sp>
        <p:nvSpPr>
          <p:cNvPr id="3" name="Text Placeholder 2"/>
          <p:cNvSpPr>
            <a:spLocks noGrp="1"/>
          </p:cNvSpPr>
          <p:nvPr>
            <p:ph type="body" sz="quarter" idx="11"/>
          </p:nvPr>
        </p:nvSpPr>
        <p:spPr/>
        <p:txBody>
          <a:bodyPr/>
          <a:lstStyle/>
          <a:p>
            <a:r>
              <a:rPr lang="ko-KR" altLang="en-US" dirty="0" smtClean="0"/>
              <a:t>협력관계 형성 </a:t>
            </a:r>
            <a:r>
              <a:rPr lang="en-US" altLang="ko-KR" dirty="0" smtClean="0"/>
              <a:t>(Coordination)</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지역 당국간 협력</a:t>
            </a:r>
            <a:endParaRPr lang="en-US" dirty="0" smtClean="0"/>
          </a:p>
          <a:p>
            <a:r>
              <a:rPr lang="ko-KR" altLang="en-US" dirty="0" smtClean="0"/>
              <a:t>시민</a:t>
            </a:r>
            <a:r>
              <a:rPr lang="en-US" altLang="ko-KR" dirty="0" smtClean="0"/>
              <a:t>-</a:t>
            </a:r>
            <a:r>
              <a:rPr lang="ko-KR" altLang="en-US" dirty="0" smtClean="0"/>
              <a:t>군 연합</a:t>
            </a:r>
            <a:endParaRPr lang="en-US" dirty="0" smtClean="0"/>
          </a:p>
          <a:p>
            <a:r>
              <a:rPr lang="ko-KR" altLang="en-US" dirty="0" smtClean="0"/>
              <a:t>비영리조직 연합회</a:t>
            </a:r>
          </a:p>
          <a:p>
            <a:r>
              <a:rPr lang="en-US" u="sng" dirty="0" smtClean="0"/>
              <a:t>U.N. Cluster Meetings</a:t>
            </a:r>
          </a:p>
          <a:p>
            <a:pPr>
              <a:buNone/>
            </a:pPr>
            <a:endParaRPr lang="en-US" dirty="0" smtClean="0"/>
          </a:p>
        </p:txBody>
      </p:sp>
      <p:pic>
        <p:nvPicPr>
          <p:cNvPr id="8193" name="Picture 1" descr="E:\HISG\RESPONSES\Haiti\Haiti Pictures\IMG_0113 (2).JPG"/>
          <p:cNvPicPr>
            <a:picLocks noChangeAspect="1" noChangeArrowheads="1"/>
          </p:cNvPicPr>
          <p:nvPr/>
        </p:nvPicPr>
        <p:blipFill>
          <a:blip r:embed="rId2" cstate="email"/>
          <a:srcRect/>
          <a:stretch>
            <a:fillRect/>
          </a:stretch>
        </p:blipFill>
        <p:spPr bwMode="auto">
          <a:xfrm>
            <a:off x="6324600" y="1447801"/>
            <a:ext cx="2714977" cy="281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협력</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협력의 장려</a:t>
            </a:r>
            <a:endParaRPr lang="en-US" dirty="0"/>
          </a:p>
        </p:txBody>
      </p:sp>
      <p:sp>
        <p:nvSpPr>
          <p:cNvPr id="4" name="Text Placeholder 3"/>
          <p:cNvSpPr>
            <a:spLocks noGrp="1"/>
          </p:cNvSpPr>
          <p:nvPr>
            <p:ph type="body" sz="quarter" idx="12"/>
          </p:nvPr>
        </p:nvSpPr>
        <p:spPr/>
        <p:txBody>
          <a:bodyPr>
            <a:normAutofit fontScale="47500" lnSpcReduction="20000"/>
          </a:bodyPr>
          <a:lstStyle/>
          <a:p>
            <a:pPr>
              <a:spcAft>
                <a:spcPts val="600"/>
              </a:spcAft>
            </a:pPr>
            <a:r>
              <a:rPr lang="ko-KR" altLang="en-US" sz="4400" dirty="0" smtClean="0"/>
              <a:t>투명성 증진</a:t>
            </a:r>
            <a:endParaRPr lang="en-US" sz="4400" dirty="0" smtClean="0"/>
          </a:p>
          <a:p>
            <a:pPr lvl="1">
              <a:spcAft>
                <a:spcPts val="600"/>
              </a:spcAft>
            </a:pPr>
            <a:r>
              <a:rPr lang="en-US" sz="3300" dirty="0" smtClean="0"/>
              <a:t> </a:t>
            </a:r>
            <a:r>
              <a:rPr lang="ko-KR" altLang="en-US" sz="3300" dirty="0" smtClean="0"/>
              <a:t>비전과 미션의 교류</a:t>
            </a:r>
            <a:endParaRPr lang="en-US" sz="3300" dirty="0" smtClean="0"/>
          </a:p>
          <a:p>
            <a:pPr lvl="1">
              <a:spcAft>
                <a:spcPts val="600"/>
              </a:spcAft>
            </a:pPr>
            <a:r>
              <a:rPr lang="ko-KR" altLang="en-US" sz="3300" dirty="0" smtClean="0"/>
              <a:t>명확하고 간결한 임무</a:t>
            </a:r>
            <a:endParaRPr lang="en-US" sz="3300" dirty="0" smtClean="0"/>
          </a:p>
          <a:p>
            <a:pPr lvl="1">
              <a:spcAft>
                <a:spcPts val="600"/>
              </a:spcAft>
            </a:pPr>
            <a:r>
              <a:rPr lang="ko-KR" altLang="en-US" sz="3300" dirty="0" smtClean="0"/>
              <a:t>숨기는 것이 없어야 함</a:t>
            </a:r>
            <a:endParaRPr lang="en-US" sz="3300" dirty="0" smtClean="0"/>
          </a:p>
          <a:p>
            <a:pPr>
              <a:spcAft>
                <a:spcPts val="600"/>
              </a:spcAft>
            </a:pPr>
            <a:r>
              <a:rPr lang="ko-KR" altLang="en-US" sz="4400" dirty="0" smtClean="0"/>
              <a:t>팀의 구성원이 되는 것</a:t>
            </a:r>
            <a:endParaRPr lang="en-US" sz="4400" dirty="0" smtClean="0"/>
          </a:p>
          <a:p>
            <a:pPr lvl="1">
              <a:spcAft>
                <a:spcPts val="600"/>
              </a:spcAft>
            </a:pPr>
            <a:r>
              <a:rPr lang="ko-KR" altLang="en-US" sz="3300" dirty="0" smtClean="0"/>
              <a:t>자발적으로 어려운 업무를 수행하는 것</a:t>
            </a:r>
            <a:endParaRPr lang="en-US" sz="3300" dirty="0" smtClean="0"/>
          </a:p>
          <a:p>
            <a:pPr lvl="1">
              <a:spcAft>
                <a:spcPts val="600"/>
              </a:spcAft>
            </a:pPr>
            <a:r>
              <a:rPr lang="ko-KR" altLang="en-US" sz="3300" dirty="0" smtClean="0"/>
              <a:t>자발적으로 계획의 일부를 희생하기도 함</a:t>
            </a:r>
            <a:endParaRPr lang="en-US" sz="3300" dirty="0" smtClean="0"/>
          </a:p>
          <a:p>
            <a:pPr lvl="1">
              <a:spcAft>
                <a:spcPts val="600"/>
              </a:spcAft>
            </a:pPr>
            <a:r>
              <a:rPr lang="ko-KR" altLang="en-US" sz="3300" dirty="0" smtClean="0"/>
              <a:t>다른 사람들의 미션과 필요를 지지함</a:t>
            </a:r>
            <a:endParaRPr lang="en-US" sz="3300" dirty="0" smtClean="0"/>
          </a:p>
          <a:p>
            <a:pPr>
              <a:spcAft>
                <a:spcPts val="600"/>
              </a:spcAft>
            </a:pPr>
            <a:r>
              <a:rPr lang="ko-KR" altLang="en-US" sz="4400" dirty="0" smtClean="0"/>
              <a:t>구성원 알기</a:t>
            </a:r>
            <a:endParaRPr lang="en-US" sz="4400" dirty="0" smtClean="0"/>
          </a:p>
          <a:p>
            <a:pPr lvl="1">
              <a:spcAft>
                <a:spcPts val="600"/>
              </a:spcAft>
            </a:pPr>
            <a:r>
              <a:rPr lang="ko-KR" altLang="en-US" sz="3300" dirty="0" smtClean="0"/>
              <a:t>장점과 단점 기억하기</a:t>
            </a:r>
            <a:endParaRPr lang="en-US" sz="3300" dirty="0" smtClean="0"/>
          </a:p>
          <a:p>
            <a:pPr lvl="1">
              <a:spcAft>
                <a:spcPts val="600"/>
              </a:spcAft>
            </a:pPr>
            <a:r>
              <a:rPr lang="ko-KR" altLang="en-US" sz="3300" dirty="0" smtClean="0"/>
              <a:t>팀과 그룹의 상호관계 이해하기</a:t>
            </a:r>
            <a:endParaRPr lang="en-US" sz="3300" dirty="0" smtClean="0"/>
          </a:p>
          <a:p>
            <a:pPr lvl="1">
              <a:spcAft>
                <a:spcPts val="600"/>
              </a:spcAft>
            </a:pPr>
            <a:r>
              <a:rPr lang="ko-KR" altLang="en-US" sz="3300" dirty="0" smtClean="0"/>
              <a:t>자기 자신의 능력과 약점을 알기</a:t>
            </a:r>
            <a:endParaRPr lang="en-US" sz="3300" dirty="0" smtClean="0"/>
          </a:p>
          <a:p>
            <a:pPr>
              <a:spcAft>
                <a:spcPts val="600"/>
              </a:spcAft>
            </a:pPr>
            <a:endParaRPr lang="en-US" dirty="0" smtClean="0"/>
          </a:p>
          <a:p>
            <a:endParaRPr lang="en-US" dirty="0"/>
          </a:p>
        </p:txBody>
      </p:sp>
      <p:pic>
        <p:nvPicPr>
          <p:cNvPr id="523265" name="Picture 1" descr="C:\Users\DBopp\Downloads\IDRN KAGAYAN &amp; IDRN MANILA with muslim leader.JPG"/>
          <p:cNvPicPr>
            <a:picLocks noChangeAspect="1" noChangeArrowheads="1"/>
          </p:cNvPicPr>
          <p:nvPr/>
        </p:nvPicPr>
        <p:blipFill>
          <a:blip r:embed="rId2" cstate="email"/>
          <a:srcRect/>
          <a:stretch>
            <a:fillRect/>
          </a:stretch>
        </p:blipFill>
        <p:spPr bwMode="auto">
          <a:xfrm>
            <a:off x="6324600" y="1412788"/>
            <a:ext cx="2819400" cy="338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협력</a:t>
            </a:r>
            <a:endParaRPr lang="en-US" dirty="0"/>
          </a:p>
        </p:txBody>
      </p:sp>
      <p:sp>
        <p:nvSpPr>
          <p:cNvPr id="3" name="Text Placeholder 2"/>
          <p:cNvSpPr>
            <a:spLocks noGrp="1"/>
          </p:cNvSpPr>
          <p:nvPr>
            <p:ph type="body" sz="quarter" idx="11"/>
          </p:nvPr>
        </p:nvSpPr>
        <p:spPr/>
        <p:txBody>
          <a:bodyPr>
            <a:normAutofit/>
          </a:bodyPr>
          <a:lstStyle/>
          <a:p>
            <a:r>
              <a:rPr lang="en-US" dirty="0" smtClean="0"/>
              <a:t>NGO</a:t>
            </a:r>
            <a:r>
              <a:rPr lang="ko-KR" altLang="en-US" dirty="0" smtClean="0"/>
              <a:t>의 지지 획득</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수행 능력과 숙달된 능력을 입증해라</a:t>
            </a:r>
            <a:endParaRPr lang="en-US" dirty="0" smtClean="0"/>
          </a:p>
          <a:p>
            <a:r>
              <a:rPr lang="ko-KR" altLang="en-US" dirty="0" smtClean="0"/>
              <a:t>배급 능력을 입증해라</a:t>
            </a:r>
            <a:endParaRPr lang="en-US" dirty="0" smtClean="0"/>
          </a:p>
          <a:p>
            <a:r>
              <a:rPr lang="ko-KR" altLang="en-US" dirty="0" smtClean="0"/>
              <a:t>지역과의 관계를 입증해라</a:t>
            </a:r>
            <a:endParaRPr lang="en-US" dirty="0" smtClean="0"/>
          </a:p>
          <a:p>
            <a:r>
              <a:rPr lang="ko-KR" altLang="en-US" dirty="0" smtClean="0"/>
              <a:t>지역 사회에 대한 지식을 입증해라</a:t>
            </a:r>
            <a:endParaRPr lang="en-US" dirty="0" smtClean="0"/>
          </a:p>
          <a:p>
            <a:endParaRPr lang="en-US" dirty="0"/>
          </a:p>
        </p:txBody>
      </p:sp>
      <p:pic>
        <p:nvPicPr>
          <p:cNvPr id="6145" name="Picture 1" descr="E:\HISG\RESPONSES\Haiti\Haiti Pictures\20963_817889061703_10217232_46881327_3827023_n.jpg"/>
          <p:cNvPicPr>
            <a:picLocks noChangeAspect="1" noChangeArrowheads="1"/>
          </p:cNvPicPr>
          <p:nvPr/>
        </p:nvPicPr>
        <p:blipFill>
          <a:blip r:embed="rId2" cstate="email"/>
          <a:srcRect/>
          <a:stretch>
            <a:fillRect/>
          </a:stretch>
        </p:blipFill>
        <p:spPr bwMode="auto">
          <a:xfrm>
            <a:off x="6324599" y="1447800"/>
            <a:ext cx="2689709"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37947076"/>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19200" y="0"/>
            <a:ext cx="6400800" cy="1143000"/>
          </a:xfrm>
        </p:spPr>
        <p:txBody>
          <a:bodyPr>
            <a:normAutofit/>
          </a:bodyPr>
          <a:lstStyle/>
          <a:p>
            <a:r>
              <a:rPr lang="ko-KR" altLang="en-US" dirty="0" smtClean="0"/>
              <a:t>협력</a:t>
            </a:r>
            <a:endParaRPr lang="en-US" dirty="0"/>
          </a:p>
        </p:txBody>
      </p:sp>
      <p:sp>
        <p:nvSpPr>
          <p:cNvPr id="3" name="Text Placeholder 2"/>
          <p:cNvSpPr>
            <a:spLocks noGrp="1"/>
          </p:cNvSpPr>
          <p:nvPr>
            <p:ph type="body" sz="quarter" idx="11"/>
          </p:nvPr>
        </p:nvSpPr>
        <p:spPr/>
        <p:txBody>
          <a:bodyPr/>
          <a:lstStyle/>
          <a:p>
            <a:r>
              <a:rPr lang="ko-KR" altLang="en-US" dirty="0" smtClean="0"/>
              <a:t>책임</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배급 보고서</a:t>
            </a:r>
            <a:endParaRPr lang="en-US" dirty="0" smtClean="0"/>
          </a:p>
          <a:p>
            <a:r>
              <a:rPr lang="ko-KR" altLang="en-US" dirty="0" smtClean="0"/>
              <a:t>수혜자의 인구 조사 정보</a:t>
            </a:r>
            <a:endParaRPr lang="en-US" dirty="0" smtClean="0"/>
          </a:p>
          <a:p>
            <a:r>
              <a:rPr lang="ko-KR" altLang="en-US" dirty="0" smtClean="0"/>
              <a:t>정확한 기록</a:t>
            </a:r>
            <a:endParaRPr lang="en-US" dirty="0" smtClean="0"/>
          </a:p>
          <a:p>
            <a:r>
              <a:rPr lang="ko-KR" altLang="en-US" dirty="0" smtClean="0"/>
              <a:t>영수증</a:t>
            </a:r>
            <a:endParaRPr lang="en-US" dirty="0" smtClean="0"/>
          </a:p>
          <a:p>
            <a:r>
              <a:rPr lang="ko-KR" altLang="en-US" dirty="0" smtClean="0"/>
              <a:t>사진</a:t>
            </a:r>
            <a:endParaRPr lang="en-US" dirty="0" smtClean="0"/>
          </a:p>
          <a:p>
            <a:r>
              <a:rPr lang="ko-KR" altLang="en-US" dirty="0" smtClean="0"/>
              <a:t>배너</a:t>
            </a:r>
            <a:r>
              <a:rPr lang="en-US" altLang="ko-KR" dirty="0" smtClean="0"/>
              <a:t>/</a:t>
            </a:r>
            <a:r>
              <a:rPr lang="ko-KR" altLang="en-US" dirty="0" smtClean="0"/>
              <a:t>로고</a:t>
            </a:r>
            <a:r>
              <a:rPr lang="en-US" altLang="ko-KR" dirty="0" smtClean="0"/>
              <a:t>/</a:t>
            </a:r>
            <a:r>
              <a:rPr lang="ko-KR" altLang="en-US" dirty="0" smtClean="0"/>
              <a:t>깃발</a:t>
            </a:r>
            <a:endParaRPr lang="en-US" dirty="0" smtClean="0"/>
          </a:p>
          <a:p>
            <a:endParaRPr lang="en-US" dirty="0"/>
          </a:p>
        </p:txBody>
      </p:sp>
      <p:pic>
        <p:nvPicPr>
          <p:cNvPr id="5121" name="Picture 1" descr="E:\HISG\RESPONSES\Pakistan\Pakistan Pics\DSC06924.JPG"/>
          <p:cNvPicPr>
            <a:picLocks noChangeAspect="1" noChangeArrowheads="1"/>
          </p:cNvPicPr>
          <p:nvPr/>
        </p:nvPicPr>
        <p:blipFill>
          <a:blip r:embed="rId2" cstate="email"/>
          <a:srcRect/>
          <a:stretch>
            <a:fillRect/>
          </a:stretch>
        </p:blipFill>
        <p:spPr bwMode="auto">
          <a:xfrm>
            <a:off x="6400800" y="1447800"/>
            <a:ext cx="2600325"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598172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ctrTitle"/>
          </p:nvPr>
        </p:nvSpPr>
        <p:spPr>
          <a:xfrm>
            <a:off x="1371600" y="152400"/>
            <a:ext cx="7086600" cy="1371600"/>
          </a:xfrm>
          <a:prstGeom prst="roundRect">
            <a:avLst/>
          </a:prstGeom>
          <a:solidFill>
            <a:schemeClr val="tx2">
              <a:lumMod val="20000"/>
              <a:lumOff val="80000"/>
              <a:alpha val="41000"/>
            </a:schemeClr>
          </a:solidFill>
          <a:ln>
            <a:solidFill>
              <a:schemeClr val="tx1"/>
            </a:solidFill>
          </a:ln>
        </p:spPr>
        <p:txBody>
          <a:bodyPr/>
          <a:lstStyle/>
          <a:p>
            <a:r>
              <a:rPr lang="ko-KR" altLang="en-US"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무엇이 위기를 </a:t>
            </a:r>
            <a:r>
              <a:rPr lang="ko-KR" altLang="en-US" sz="4800" dirty="0" smtClean="0"/>
              <a:t>만드는가</a:t>
            </a:r>
            <a:r>
              <a:rPr lang="en-US"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t>
            </a:r>
          </a:p>
        </p:txBody>
      </p:sp>
      <p:sp>
        <p:nvSpPr>
          <p:cNvPr id="6" name="Slide Number Placeholder 5"/>
          <p:cNvSpPr>
            <a:spLocks noGrp="1"/>
          </p:cNvSpPr>
          <p:nvPr>
            <p:ph type="sldNum" sz="quarter" idx="12"/>
          </p:nvPr>
        </p:nvSpPr>
        <p:spPr/>
        <p:txBody>
          <a:bodyPr/>
          <a:lstStyle/>
          <a:p>
            <a:fld id="{09F307A9-962B-D343-AB25-FB6922D86A32}" type="slidenum">
              <a:rPr lang="en-US" smtClean="0"/>
              <a:pPr/>
              <a:t>19</a:t>
            </a:fld>
            <a:endParaRPr lang="en-US" dirty="0"/>
          </a:p>
        </p:txBody>
      </p:sp>
      <p:sp>
        <p:nvSpPr>
          <p:cNvPr id="9" name="Content Placeholder 2"/>
          <p:cNvSpPr txBox="1">
            <a:spLocks/>
          </p:cNvSpPr>
          <p:nvPr/>
        </p:nvSpPr>
        <p:spPr>
          <a:xfrm>
            <a:off x="381000" y="4724400"/>
            <a:ext cx="8534400" cy="2057400"/>
          </a:xfrm>
          <a:prstGeom prst="roundRect">
            <a:avLst/>
          </a:prstGeom>
          <a:solidFill>
            <a:schemeClr val="tx2">
              <a:lumMod val="20000"/>
              <a:lumOff val="80000"/>
              <a:alpha val="11000"/>
            </a:schemeClr>
          </a:solidFill>
          <a:ln>
            <a:solidFill>
              <a:schemeClr val="tx1"/>
            </a:solidFill>
          </a:ln>
        </p:spPr>
        <p:txBody>
          <a:bodyPr vert="horz" lIns="91440" tIns="45720" rIns="91440" bIns="45720" rtlCol="0">
            <a:normAutofit fontScale="47500" lnSpcReduction="20000"/>
          </a:bodyPr>
          <a:lstStyle/>
          <a:p>
            <a:pPr marL="342900" marR="0" lvl="1" indent="-342900" defTabSz="457200" rtl="0" eaLnBrk="1" fontAlgn="auto" latinLnBrk="0" hangingPunct="1">
              <a:lnSpc>
                <a:spcPct val="100000"/>
              </a:lnSpc>
              <a:spcBef>
                <a:spcPts val="1200"/>
              </a:spcBef>
              <a:spcAft>
                <a:spcPts val="1200"/>
              </a:spcAft>
              <a:buClrTx/>
              <a:buSzTx/>
              <a:buFont typeface="Arial"/>
              <a:buChar char="•"/>
              <a:tabLst/>
              <a:defRPr/>
            </a:pPr>
            <a:r>
              <a:rPr kumimoji="0" lang="ko-KR" altLang="en-US" sz="4324" b="1" i="0" u="none" strike="noStrike" kern="1200" cap="none" spc="0" normalizeH="0" baseline="0" noProof="0" dirty="0" smtClean="0">
                <a:ln>
                  <a:noFill/>
                </a:ln>
                <a:solidFill>
                  <a:srgbClr val="FFFFFF"/>
                </a:solidFill>
                <a:effectLst/>
                <a:uLnTx/>
                <a:uFillTx/>
                <a:latin typeface="+mn-lt"/>
                <a:ea typeface="+mn-ea"/>
                <a:cs typeface="+mn-cs"/>
              </a:rPr>
              <a:t>화산이 무인도에서 폭발한다면</a:t>
            </a:r>
            <a:r>
              <a:rPr kumimoji="0" lang="en-US" sz="4324" b="1" i="0" u="none" strike="noStrike" kern="1200" cap="none" spc="0" normalizeH="0" noProof="0" dirty="0" smtClean="0">
                <a:ln>
                  <a:noFill/>
                </a:ln>
                <a:solidFill>
                  <a:srgbClr val="FFFFFF"/>
                </a:solidFill>
                <a:effectLst/>
                <a:uLnTx/>
                <a:uFillTx/>
                <a:latin typeface="+mn-lt"/>
                <a:ea typeface="+mn-ea"/>
                <a:cs typeface="+mn-cs"/>
              </a:rPr>
              <a:t>….</a:t>
            </a:r>
          </a:p>
          <a:p>
            <a:pPr marL="342900" marR="0" lvl="1" indent="-342900" defTabSz="457200" rtl="0" eaLnBrk="1" fontAlgn="auto" latinLnBrk="0" hangingPunct="1">
              <a:lnSpc>
                <a:spcPct val="100000"/>
              </a:lnSpc>
              <a:spcBef>
                <a:spcPts val="1200"/>
              </a:spcBef>
              <a:spcAft>
                <a:spcPts val="1200"/>
              </a:spcAft>
              <a:buClrTx/>
              <a:buSzTx/>
              <a:buFont typeface="Arial"/>
              <a:buChar char="•"/>
              <a:tabLst/>
              <a:defRPr/>
            </a:pPr>
            <a:r>
              <a:rPr lang="ko-KR" altLang="en-US" sz="4324" b="1" baseline="0" dirty="0" smtClean="0">
                <a:solidFill>
                  <a:srgbClr val="FFFFFF"/>
                </a:solidFill>
              </a:rPr>
              <a:t>지진이 준비가 잘 된 도시에서 발생해서</a:t>
            </a:r>
            <a:r>
              <a:rPr lang="en-US" altLang="ko-KR" sz="4324" b="1" baseline="0" dirty="0" smtClean="0">
                <a:solidFill>
                  <a:srgbClr val="FFFFFF"/>
                </a:solidFill>
              </a:rPr>
              <a:t>, </a:t>
            </a:r>
            <a:r>
              <a:rPr lang="ko-KR" altLang="en-US" sz="4324" b="1" baseline="0" dirty="0" smtClean="0">
                <a:solidFill>
                  <a:srgbClr val="FFFFFF"/>
                </a:solidFill>
              </a:rPr>
              <a:t>사상자가 없고 피해가 경미하다면</a:t>
            </a:r>
            <a:r>
              <a:rPr lang="en-US" sz="4324" b="1" dirty="0" smtClean="0">
                <a:solidFill>
                  <a:srgbClr val="FFFFFF"/>
                </a:solidFill>
              </a:rPr>
              <a:t>.</a:t>
            </a:r>
          </a:p>
          <a:p>
            <a:pPr marL="342900" marR="0" lvl="1" indent="-342900" defTabSz="457200" rtl="0" eaLnBrk="1" fontAlgn="auto" latinLnBrk="0" hangingPunct="1">
              <a:lnSpc>
                <a:spcPct val="100000"/>
              </a:lnSpc>
              <a:spcBef>
                <a:spcPts val="1200"/>
              </a:spcBef>
              <a:spcAft>
                <a:spcPts val="1200"/>
              </a:spcAft>
              <a:buClrTx/>
              <a:buSzTx/>
              <a:buFont typeface="Arial"/>
              <a:buChar char="•"/>
              <a:tabLst/>
              <a:defRPr/>
            </a:pPr>
            <a:r>
              <a:rPr kumimoji="0" lang="ko-KR" altLang="en-US" sz="4324" b="1" i="0" u="none" strike="noStrike" kern="1200" cap="none" spc="0" normalizeH="0" baseline="0" noProof="0" dirty="0" smtClean="0">
                <a:ln>
                  <a:noFill/>
                </a:ln>
                <a:solidFill>
                  <a:srgbClr val="FFFFFF"/>
                </a:solidFill>
                <a:effectLst/>
                <a:uLnTx/>
                <a:uFillTx/>
                <a:latin typeface="+mn-lt"/>
                <a:ea typeface="+mn-ea"/>
                <a:cs typeface="+mn-cs"/>
              </a:rPr>
              <a:t>대규모 난민들이 소규모 지역에 자리 잡는다면</a:t>
            </a:r>
            <a:r>
              <a:rPr kumimoji="0" lang="en-US" sz="4324" b="1" i="0" u="none" strike="noStrike" kern="1200" cap="none" spc="0" normalizeH="0" noProof="0" dirty="0" smtClean="0">
                <a:ln>
                  <a:noFill/>
                </a:ln>
                <a:solidFill>
                  <a:srgbClr val="FFFFFF"/>
                </a:solidFill>
                <a:effectLst/>
                <a:uLnTx/>
                <a:uFillTx/>
                <a:latin typeface="+mn-lt"/>
                <a:ea typeface="+mn-ea"/>
                <a:cs typeface="+mn-cs"/>
              </a:rPr>
              <a:t>…</a:t>
            </a:r>
            <a:endParaRPr kumimoji="0" lang="en-US" sz="4324" b="1" i="0" u="none" strike="noStrike" kern="1200" cap="none" spc="0" normalizeH="0" baseline="0" noProof="0" dirty="0" smtClean="0">
              <a:ln>
                <a:noFill/>
              </a:ln>
              <a:solidFill>
                <a:srgbClr val="FFFFFF"/>
              </a:solidFill>
              <a:effectLst/>
              <a:uLnTx/>
              <a:uFillTx/>
              <a:latin typeface="+mn-lt"/>
              <a:ea typeface="+mn-ea"/>
              <a:cs typeface="+mn-cs"/>
            </a:endParaRPr>
          </a:p>
        </p:txBody>
      </p:sp>
      <p:pic>
        <p:nvPicPr>
          <p:cNvPr id="2050" name="Picture 2" descr="http://the2012source.com/wp-content/uploads/2011/07/400_volcano41.jpg"/>
          <p:cNvPicPr>
            <a:picLocks noChangeAspect="1" noChangeArrowheads="1"/>
          </p:cNvPicPr>
          <p:nvPr/>
        </p:nvPicPr>
        <p:blipFill>
          <a:blip r:embed="rId3" cstate="email"/>
          <a:srcRect/>
          <a:stretch>
            <a:fillRect/>
          </a:stretch>
        </p:blipFill>
        <p:spPr bwMode="auto">
          <a:xfrm>
            <a:off x="3048000" y="1714500"/>
            <a:ext cx="3810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 </a:t>
            </a:r>
            <a:r>
              <a:rPr lang="ko-KR" altLang="en-US" dirty="0" smtClean="0"/>
              <a:t>협력</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협력을 방해하는 요소</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의사 결정자가 너무 많이 존재</a:t>
            </a:r>
            <a:endParaRPr lang="en-US" dirty="0" smtClean="0"/>
          </a:p>
          <a:p>
            <a:r>
              <a:rPr lang="ko-KR" altLang="en-US" dirty="0" smtClean="0"/>
              <a:t>서로 다른 우선순위</a:t>
            </a:r>
            <a:endParaRPr lang="en-US" dirty="0" smtClean="0"/>
          </a:p>
          <a:p>
            <a:r>
              <a:rPr lang="ko-KR" altLang="en-US" dirty="0" smtClean="0"/>
              <a:t>명확하지 않은 목표</a:t>
            </a:r>
            <a:endParaRPr lang="en-US" dirty="0" smtClean="0"/>
          </a:p>
          <a:p>
            <a:r>
              <a:rPr lang="ko-KR" altLang="en-US" dirty="0" smtClean="0"/>
              <a:t>위임의 부족 </a:t>
            </a:r>
            <a:endParaRPr lang="en-US" dirty="0" smtClean="0"/>
          </a:p>
          <a:p>
            <a:r>
              <a:rPr lang="ko-KR" altLang="en-US" dirty="0" smtClean="0"/>
              <a:t>협력이 자율성을 제한할 것이라는 인식</a:t>
            </a:r>
            <a:endParaRPr lang="en-US" dirty="0" smtClean="0"/>
          </a:p>
          <a:p>
            <a:endParaRPr lang="en-US" dirty="0"/>
          </a:p>
        </p:txBody>
      </p:sp>
      <p:pic>
        <p:nvPicPr>
          <p:cNvPr id="519171" name="Picture 3" descr="C:\Users\DBopp\Downloads\IDRN KAGAY-AN AND NCR DISTRIBUTED RELIEF GOODS TO FLOOD VICTIMS OF CARMEN, CDOC..JPG"/>
          <p:cNvPicPr>
            <a:picLocks noChangeAspect="1" noChangeArrowheads="1"/>
          </p:cNvPicPr>
          <p:nvPr/>
        </p:nvPicPr>
        <p:blipFill>
          <a:blip r:embed="rId2" cstate="email"/>
          <a:srcRect/>
          <a:stretch>
            <a:fillRect/>
          </a:stretch>
        </p:blipFill>
        <p:spPr bwMode="auto">
          <a:xfrm>
            <a:off x="6248400" y="1447801"/>
            <a:ext cx="2814810"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05123704"/>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기준과 법적 견해</a:t>
            </a:r>
            <a:r>
              <a:rPr lang="en-US" dirty="0" smtClean="0"/>
              <a:t>  </a:t>
            </a:r>
            <a:endParaRPr lang="en-US" dirty="0"/>
          </a:p>
        </p:txBody>
      </p:sp>
    </p:spTree>
    <p:extLst>
      <p:ext uri="{BB962C8B-B14F-4D97-AF65-F5344CB8AC3E}">
        <p14:creationId xmlns:p14="http://schemas.microsoft.com/office/powerpoint/2010/main" val="3402937139"/>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기준</a:t>
            </a:r>
            <a:endParaRPr lang="en-US" dirty="0"/>
          </a:p>
        </p:txBody>
      </p:sp>
      <p:sp>
        <p:nvSpPr>
          <p:cNvPr id="3" name="Text Placeholder 2"/>
          <p:cNvSpPr>
            <a:spLocks noGrp="1"/>
          </p:cNvSpPr>
          <p:nvPr>
            <p:ph type="body" sz="quarter" idx="11"/>
          </p:nvPr>
        </p:nvSpPr>
        <p:spPr>
          <a:xfrm>
            <a:off x="304800" y="1447800"/>
            <a:ext cx="5892800" cy="685800"/>
          </a:xfrm>
        </p:spPr>
        <p:txBody>
          <a:bodyPr>
            <a:normAutofit/>
          </a:bodyPr>
          <a:lstStyle/>
          <a:p>
            <a:r>
              <a:rPr lang="ko-KR" altLang="en-US" dirty="0" smtClean="0"/>
              <a:t>인도주의적 구호 원칙</a:t>
            </a:r>
            <a:endParaRPr lang="en-US" dirty="0"/>
          </a:p>
        </p:txBody>
      </p:sp>
      <p:sp>
        <p:nvSpPr>
          <p:cNvPr id="4" name="Text Placeholder 3"/>
          <p:cNvSpPr>
            <a:spLocks noGrp="1"/>
          </p:cNvSpPr>
          <p:nvPr>
            <p:ph type="body" sz="quarter" idx="12"/>
          </p:nvPr>
        </p:nvSpPr>
        <p:spPr>
          <a:xfrm>
            <a:off x="228600" y="2209800"/>
            <a:ext cx="5867400" cy="4876800"/>
          </a:xfrm>
        </p:spPr>
        <p:txBody>
          <a:bodyPr>
            <a:noAutofit/>
          </a:bodyPr>
          <a:lstStyle/>
          <a:p>
            <a:r>
              <a:rPr lang="ko-KR" altLang="en-US" sz="2000" dirty="0" smtClean="0"/>
              <a:t>중립성 </a:t>
            </a:r>
            <a:r>
              <a:rPr lang="en-US" altLang="ko-KR" sz="2000" dirty="0" smtClean="0"/>
              <a:t>(Neutrality)</a:t>
            </a:r>
          </a:p>
          <a:p>
            <a:pPr lvl="1"/>
            <a:r>
              <a:rPr lang="en-US" altLang="ko-KR" sz="1800" b="0" dirty="0" smtClean="0"/>
              <a:t> </a:t>
            </a:r>
            <a:r>
              <a:rPr lang="ko-KR" altLang="en-US" sz="1800" b="0" dirty="0" smtClean="0"/>
              <a:t>구호 단체는 분쟁 상황에서 어느 한쪽을 지지해서는 안 되며 어떤 상황에서도 정치적</a:t>
            </a:r>
            <a:r>
              <a:rPr lang="en-US" altLang="ko-KR" sz="1800" b="0" dirty="0" smtClean="0"/>
              <a:t>, </a:t>
            </a:r>
            <a:r>
              <a:rPr lang="ko-KR" altLang="en-US" sz="1800" b="0" dirty="0" smtClean="0"/>
              <a:t>인종적</a:t>
            </a:r>
            <a:r>
              <a:rPr lang="en-US" altLang="ko-KR" sz="1800" b="0" dirty="0" smtClean="0"/>
              <a:t>, </a:t>
            </a:r>
            <a:r>
              <a:rPr lang="ko-KR" altLang="en-US" sz="1800" b="0" dirty="0" smtClean="0"/>
              <a:t>종교적 혹은 사상적 갈등에 관여해서는 안 된다</a:t>
            </a:r>
            <a:r>
              <a:rPr lang="en-US" altLang="ko-KR" sz="1800" b="0" dirty="0" smtClean="0"/>
              <a:t>. </a:t>
            </a:r>
          </a:p>
          <a:p>
            <a:r>
              <a:rPr lang="ko-KR" altLang="en-US" sz="2000" dirty="0" smtClean="0"/>
              <a:t>공정함 </a:t>
            </a:r>
            <a:r>
              <a:rPr lang="en-US" altLang="ko-KR" sz="2000" dirty="0" smtClean="0"/>
              <a:t>(Impartiality)</a:t>
            </a:r>
          </a:p>
          <a:p>
            <a:pPr lvl="1"/>
            <a:r>
              <a:rPr lang="ko-KR" altLang="en-US" sz="1800" b="0" dirty="0" smtClean="0"/>
              <a:t>인도주의적 구호 활동은 공정해야 하며 국적</a:t>
            </a:r>
            <a:r>
              <a:rPr lang="en-US" altLang="ko-KR" sz="1800" b="0" dirty="0" smtClean="0"/>
              <a:t>, </a:t>
            </a:r>
            <a:r>
              <a:rPr lang="ko-KR" altLang="en-US" sz="1800" b="0" dirty="0" smtClean="0"/>
              <a:t>인종</a:t>
            </a:r>
            <a:r>
              <a:rPr lang="en-US" altLang="ko-KR" sz="1800" b="0" dirty="0" smtClean="0"/>
              <a:t>, </a:t>
            </a:r>
            <a:r>
              <a:rPr lang="ko-KR" altLang="en-US" sz="1800" b="0" dirty="0" smtClean="0"/>
              <a:t>종교</a:t>
            </a:r>
            <a:r>
              <a:rPr lang="en-US" altLang="ko-KR" sz="1800" b="0" dirty="0" smtClean="0"/>
              <a:t>, </a:t>
            </a:r>
            <a:r>
              <a:rPr lang="ko-KR" altLang="en-US" sz="1800" b="0" dirty="0" smtClean="0"/>
              <a:t>혹은 정치적 관점에 영향을 받아서는 안 된다</a:t>
            </a:r>
            <a:r>
              <a:rPr lang="en-US" altLang="ko-KR" sz="1800" b="0" dirty="0" smtClean="0"/>
              <a:t>.  </a:t>
            </a:r>
            <a:r>
              <a:rPr lang="ko-KR" altLang="en-US" sz="1800" b="0" dirty="0" smtClean="0"/>
              <a:t>오직 필요만이 지원의 이유가 되어야 한다</a:t>
            </a:r>
            <a:r>
              <a:rPr lang="en-US" altLang="ko-KR" sz="1800" b="0" dirty="0" smtClean="0"/>
              <a:t>.  </a:t>
            </a:r>
            <a:endParaRPr lang="en-US" altLang="ko-KR" sz="1800" dirty="0" smtClean="0"/>
          </a:p>
          <a:p>
            <a:r>
              <a:rPr lang="ko-KR" altLang="en-US" sz="2000" dirty="0" smtClean="0"/>
              <a:t>독립성 </a:t>
            </a:r>
            <a:r>
              <a:rPr lang="en-US" altLang="ko-KR" sz="2000" dirty="0" smtClean="0"/>
              <a:t>(Independence)</a:t>
            </a:r>
          </a:p>
          <a:p>
            <a:pPr lvl="1"/>
            <a:r>
              <a:rPr lang="ko-KR" altLang="en-US" sz="1800" b="0" dirty="0" smtClean="0"/>
              <a:t>구호 단체는 자신들의 정책을 정부의 정책 및 활동과 무관하게 독자적으로 세우고 실행해야 한다</a:t>
            </a:r>
            <a:r>
              <a:rPr lang="en-US" altLang="ko-KR" sz="1800" b="0" dirty="0" smtClean="0"/>
              <a:t>. </a:t>
            </a:r>
            <a:r>
              <a:rPr lang="ko-KR" altLang="en-US" sz="1800" b="0" dirty="0" smtClean="0"/>
              <a:t> </a:t>
            </a:r>
            <a:endParaRPr lang="en-US" altLang="ko-KR" sz="1800" dirty="0" smtClean="0"/>
          </a:p>
        </p:txBody>
      </p:sp>
      <p:pic>
        <p:nvPicPr>
          <p:cNvPr id="7" name="Picture 6" descr="slide_9261_122852_large.jpg"/>
          <p:cNvPicPr>
            <a:picLocks noChangeAspect="1"/>
          </p:cNvPicPr>
          <p:nvPr/>
        </p:nvPicPr>
        <p:blipFill>
          <a:blip r:embed="rId2" cstate="email"/>
          <a:srcRect/>
          <a:stretch>
            <a:fillRect/>
          </a:stretch>
        </p:blipFill>
        <p:spPr>
          <a:xfrm>
            <a:off x="6374296" y="1424608"/>
            <a:ext cx="2617304" cy="37581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61707540"/>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기준</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인도주의 헌장</a:t>
            </a:r>
            <a:endParaRPr lang="en-US" dirty="0"/>
          </a:p>
        </p:txBody>
      </p:sp>
      <p:sp>
        <p:nvSpPr>
          <p:cNvPr id="4" name="Text Placeholder 3"/>
          <p:cNvSpPr>
            <a:spLocks noGrp="1"/>
          </p:cNvSpPr>
          <p:nvPr>
            <p:ph type="body" sz="quarter" idx="12"/>
          </p:nvPr>
        </p:nvSpPr>
        <p:spPr/>
        <p:txBody>
          <a:bodyPr>
            <a:normAutofit/>
          </a:bodyPr>
          <a:lstStyle/>
          <a:p>
            <a:pPr>
              <a:spcAft>
                <a:spcPts val="600"/>
              </a:spcAft>
            </a:pPr>
            <a:r>
              <a:rPr lang="ko-KR" altLang="en-US" dirty="0" smtClean="0"/>
              <a:t>존엄성 있는 삶</a:t>
            </a:r>
            <a:endParaRPr lang="en-US" altLang="ko-KR" dirty="0" smtClean="0"/>
          </a:p>
          <a:p>
            <a:pPr>
              <a:spcAft>
                <a:spcPts val="600"/>
              </a:spcAft>
            </a:pPr>
            <a:r>
              <a:rPr lang="en-US" altLang="ko-KR" dirty="0" smtClean="0"/>
              <a:t> </a:t>
            </a:r>
            <a:r>
              <a:rPr lang="ko-KR" altLang="en-US" dirty="0" smtClean="0"/>
              <a:t>전투원과 </a:t>
            </a:r>
            <a:r>
              <a:rPr lang="ko-KR" altLang="en-US" dirty="0" err="1" smtClean="0"/>
              <a:t>비전투원의</a:t>
            </a:r>
            <a:r>
              <a:rPr lang="ko-KR" altLang="en-US" dirty="0" smtClean="0"/>
              <a:t> 구분</a:t>
            </a:r>
            <a:endParaRPr lang="en-US" altLang="ko-KR" dirty="0" smtClean="0"/>
          </a:p>
          <a:p>
            <a:pPr>
              <a:spcAft>
                <a:spcPts val="600"/>
              </a:spcAft>
            </a:pPr>
            <a:r>
              <a:rPr lang="ko-KR" altLang="en-US" dirty="0" smtClean="0"/>
              <a:t>강제 송환 금지의 원칙 </a:t>
            </a:r>
            <a:r>
              <a:rPr lang="en-US" altLang="ko-KR" dirty="0" smtClean="0"/>
              <a:t>(</a:t>
            </a:r>
            <a:r>
              <a:rPr lang="ko-KR" altLang="en-US" dirty="0" smtClean="0"/>
              <a:t>난민을 본국으로 돌려보내지 않는다</a:t>
            </a:r>
            <a:r>
              <a:rPr lang="en-US" altLang="ko-KR" dirty="0" smtClean="0"/>
              <a:t>)</a:t>
            </a:r>
          </a:p>
          <a:p>
            <a:endParaRPr lang="en-US" dirty="0"/>
          </a:p>
        </p:txBody>
      </p:sp>
      <p:pic>
        <p:nvPicPr>
          <p:cNvPr id="44034" name="Picture 2" descr="http://humanityy.com/wp-content/uploads/2010/09/Humanitarian_aid_definition_impact.jpg"/>
          <p:cNvPicPr>
            <a:picLocks noChangeAspect="1" noChangeArrowheads="1"/>
          </p:cNvPicPr>
          <p:nvPr/>
        </p:nvPicPr>
        <p:blipFill>
          <a:blip r:embed="rId2" cstate="email"/>
          <a:srcRect/>
          <a:stretch>
            <a:fillRect/>
          </a:stretch>
        </p:blipFill>
        <p:spPr bwMode="auto">
          <a:xfrm>
            <a:off x="6400800" y="1447800"/>
            <a:ext cx="2554940" cy="28955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8903428"/>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기 준</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인도주의 행동 강령</a:t>
            </a:r>
            <a:endParaRPr lang="en-US" dirty="0"/>
          </a:p>
        </p:txBody>
      </p:sp>
      <p:sp>
        <p:nvSpPr>
          <p:cNvPr id="4" name="Text Placeholder 3"/>
          <p:cNvSpPr>
            <a:spLocks noGrp="1"/>
          </p:cNvSpPr>
          <p:nvPr>
            <p:ph type="body" sz="quarter" idx="12"/>
          </p:nvPr>
        </p:nvSpPr>
        <p:spPr>
          <a:xfrm>
            <a:off x="330200" y="2273300"/>
            <a:ext cx="5994400" cy="4495800"/>
          </a:xfrm>
        </p:spPr>
        <p:txBody>
          <a:bodyPr>
            <a:normAutofit fontScale="92500" lnSpcReduction="10000"/>
          </a:bodyPr>
          <a:lstStyle/>
          <a:p>
            <a:r>
              <a:rPr lang="ko-KR" altLang="en-US" dirty="0" smtClean="0"/>
              <a:t>인도주의적 의무가 우선된다 </a:t>
            </a:r>
            <a:r>
              <a:rPr lang="en-US" altLang="ko-KR" dirty="0" smtClean="0"/>
              <a:t>–</a:t>
            </a:r>
            <a:r>
              <a:rPr lang="ko-KR" altLang="en-US" dirty="0" smtClean="0"/>
              <a:t>구호의 의무</a:t>
            </a:r>
            <a:endParaRPr lang="en-US" altLang="ko-KR" dirty="0" smtClean="0"/>
          </a:p>
          <a:p>
            <a:r>
              <a:rPr lang="ko-KR" altLang="en-US" dirty="0" smtClean="0"/>
              <a:t>구호는 인종</a:t>
            </a:r>
            <a:r>
              <a:rPr lang="en-US" altLang="ko-KR" dirty="0" smtClean="0"/>
              <a:t>, </a:t>
            </a:r>
            <a:r>
              <a:rPr lang="ko-KR" altLang="en-US" dirty="0" smtClean="0"/>
              <a:t>종족</a:t>
            </a:r>
            <a:r>
              <a:rPr lang="en-US" altLang="ko-KR" dirty="0" smtClean="0"/>
              <a:t>, </a:t>
            </a:r>
            <a:r>
              <a:rPr lang="ko-KR" altLang="en-US" dirty="0" smtClean="0"/>
              <a:t>국적에 관계 없이 제공한다</a:t>
            </a:r>
            <a:endParaRPr lang="en-US" altLang="ko-KR" dirty="0" smtClean="0"/>
          </a:p>
          <a:p>
            <a:r>
              <a:rPr lang="ko-KR" altLang="en-US" dirty="0" smtClean="0"/>
              <a:t>구호는 특정한 정치적 혹은 종교적 관점을 관철시키기 위해 이용되지 않는다</a:t>
            </a:r>
            <a:endParaRPr lang="en-US" altLang="ko-KR" dirty="0" smtClean="0"/>
          </a:p>
          <a:p>
            <a:r>
              <a:rPr lang="ko-KR" altLang="en-US" dirty="0" smtClean="0"/>
              <a:t>구호 지역의 문화와 관습을 존중한다 </a:t>
            </a:r>
            <a:endParaRPr lang="en-US" altLang="ko-KR" dirty="0"/>
          </a:p>
        </p:txBody>
      </p:sp>
      <p:pic>
        <p:nvPicPr>
          <p:cNvPr id="43010" name="Picture 2" descr="http://www.blackfive.net/photos/uncategorized/2007/09/06/48536_3.jpg"/>
          <p:cNvPicPr>
            <a:picLocks noChangeAspect="1" noChangeArrowheads="1"/>
          </p:cNvPicPr>
          <p:nvPr/>
        </p:nvPicPr>
        <p:blipFill>
          <a:blip r:embed="rId2" cstate="email"/>
          <a:srcRect/>
          <a:stretch>
            <a:fillRect/>
          </a:stretch>
        </p:blipFill>
        <p:spPr bwMode="auto">
          <a:xfrm>
            <a:off x="6477000" y="1447800"/>
            <a:ext cx="2558143"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7877634"/>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기준</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인도주의 행동 강령</a:t>
            </a:r>
            <a:endParaRPr lang="en-US" dirty="0"/>
          </a:p>
        </p:txBody>
      </p:sp>
      <p:sp>
        <p:nvSpPr>
          <p:cNvPr id="4" name="Text Placeholder 3"/>
          <p:cNvSpPr>
            <a:spLocks noGrp="1"/>
          </p:cNvSpPr>
          <p:nvPr>
            <p:ph type="body" sz="quarter" idx="12"/>
          </p:nvPr>
        </p:nvSpPr>
        <p:spPr/>
        <p:txBody>
          <a:bodyPr>
            <a:normAutofit fontScale="77500" lnSpcReduction="20000"/>
          </a:bodyPr>
          <a:lstStyle/>
          <a:p>
            <a:r>
              <a:rPr lang="ko-KR" altLang="en-US" dirty="0" smtClean="0"/>
              <a:t>우리는 지역의  자체 재난 대응력에 기반하여 구호를 기획한다</a:t>
            </a:r>
            <a:r>
              <a:rPr lang="en-US" altLang="ko-KR" dirty="0" smtClean="0"/>
              <a:t>.  </a:t>
            </a:r>
          </a:p>
          <a:p>
            <a:endParaRPr lang="en-US" altLang="ko-KR" dirty="0" smtClean="0"/>
          </a:p>
          <a:p>
            <a:r>
              <a:rPr lang="ko-KR" altLang="en-US" dirty="0" smtClean="0"/>
              <a:t>구호를 통해 미래에 존재할 취약성을 줄이고자 노력해야 한다</a:t>
            </a:r>
            <a:r>
              <a:rPr lang="en-US" altLang="ko-KR" dirty="0" smtClean="0"/>
              <a:t>. </a:t>
            </a:r>
          </a:p>
          <a:p>
            <a:endParaRPr lang="en-US" altLang="ko-KR" dirty="0" smtClean="0"/>
          </a:p>
          <a:p>
            <a:r>
              <a:rPr lang="ko-KR" altLang="en-US" dirty="0" smtClean="0"/>
              <a:t>우리는 우리가 도울 사람들과 우리에게 자원을 기부하는 사람들에 대한 책임을 갖는다</a:t>
            </a:r>
            <a:r>
              <a:rPr lang="en-US" altLang="ko-KR" dirty="0" smtClean="0"/>
              <a:t>.</a:t>
            </a:r>
          </a:p>
          <a:p>
            <a:endParaRPr lang="en-US" altLang="ko-KR" dirty="0" smtClean="0"/>
          </a:p>
          <a:p>
            <a:r>
              <a:rPr lang="ko-KR" altLang="en-US" dirty="0" smtClean="0"/>
              <a:t>희생자는 고귀한 인간이다</a:t>
            </a:r>
            <a:r>
              <a:rPr lang="en-US" altLang="ko-KR" dirty="0" smtClean="0"/>
              <a:t>. </a:t>
            </a:r>
            <a:endParaRPr lang="en-US" dirty="0" smtClean="0"/>
          </a:p>
          <a:p>
            <a:endParaRPr lang="en-US" dirty="0"/>
          </a:p>
        </p:txBody>
      </p:sp>
      <p:pic>
        <p:nvPicPr>
          <p:cNvPr id="6" name="Picture 2" descr="http://www.blackfive.net/photos/uncategorized/2007/09/06/48536_3.jpg"/>
          <p:cNvPicPr>
            <a:picLocks noChangeAspect="1" noChangeArrowheads="1"/>
          </p:cNvPicPr>
          <p:nvPr/>
        </p:nvPicPr>
        <p:blipFill>
          <a:blip r:embed="rId2" cstate="email"/>
          <a:srcRect/>
          <a:stretch>
            <a:fillRect/>
          </a:stretch>
        </p:blipFill>
        <p:spPr bwMode="auto">
          <a:xfrm>
            <a:off x="6477000" y="1447800"/>
            <a:ext cx="2558143"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61707540"/>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7150" y="1295400"/>
            <a:ext cx="9086850" cy="52578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419100" y="2133600"/>
            <a:ext cx="25908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Participatory Assessment of Disaster Risk (PADR)</a:t>
            </a:r>
            <a:endParaRPr lang="en-US" b="1" dirty="0"/>
          </a:p>
        </p:txBody>
      </p:sp>
      <p:sp>
        <p:nvSpPr>
          <p:cNvPr id="4" name="Text Placeholder 3"/>
          <p:cNvSpPr>
            <a:spLocks noGrp="1"/>
          </p:cNvSpPr>
          <p:nvPr>
            <p:ph type="body" sz="quarter" idx="12"/>
          </p:nvPr>
        </p:nvSpPr>
        <p:spPr/>
        <p:txBody>
          <a:bodyPr>
            <a:normAutofit fontScale="92500" lnSpcReduction="10000"/>
          </a:bodyPr>
          <a:lstStyle/>
          <a:p>
            <a:r>
              <a:rPr lang="ko-KR" altLang="en-US" dirty="0" smtClean="0"/>
              <a:t>기준과 법률</a:t>
            </a:r>
            <a:endParaRPr lang="en-US" dirty="0"/>
          </a:p>
        </p:txBody>
      </p:sp>
      <p:sp>
        <p:nvSpPr>
          <p:cNvPr id="23" name="Rectangle 22"/>
          <p:cNvSpPr/>
          <p:nvPr/>
        </p:nvSpPr>
        <p:spPr>
          <a:xfrm>
            <a:off x="393700" y="4419600"/>
            <a:ext cx="27051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The SPHERE Project</a:t>
            </a:r>
          </a:p>
          <a:p>
            <a:r>
              <a:rPr lang="en-US" sz="1600" dirty="0" smtClean="0"/>
              <a:t>sphereproject.org</a:t>
            </a:r>
            <a:endParaRPr lang="en-US" sz="1600" dirty="0"/>
          </a:p>
        </p:txBody>
      </p:sp>
      <p:sp>
        <p:nvSpPr>
          <p:cNvPr id="19" name="Rectangle 18"/>
          <p:cNvSpPr/>
          <p:nvPr/>
        </p:nvSpPr>
        <p:spPr>
          <a:xfrm>
            <a:off x="3251200" y="2133600"/>
            <a:ext cx="25908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The Good Enough Guide </a:t>
            </a:r>
            <a:r>
              <a:rPr lang="en-US" sz="1600" dirty="0" smtClean="0"/>
              <a:t>ecbproject.org</a:t>
            </a:r>
            <a:endParaRPr lang="en-US" sz="1600" b="1" dirty="0"/>
          </a:p>
        </p:txBody>
      </p:sp>
      <p:sp>
        <p:nvSpPr>
          <p:cNvPr id="20" name="Rectangle 19"/>
          <p:cNvSpPr/>
          <p:nvPr/>
        </p:nvSpPr>
        <p:spPr>
          <a:xfrm>
            <a:off x="6146800" y="2133600"/>
            <a:ext cx="28194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Humanitarian Accountability Partnership</a:t>
            </a:r>
          </a:p>
          <a:p>
            <a:r>
              <a:rPr lang="en-US" sz="1600" dirty="0" smtClean="0"/>
              <a:t>hapinternational.org</a:t>
            </a:r>
            <a:endParaRPr lang="en-US" sz="1600" dirty="0"/>
          </a:p>
        </p:txBody>
      </p:sp>
      <p:sp>
        <p:nvSpPr>
          <p:cNvPr id="25" name="Rectangle 24"/>
          <p:cNvSpPr/>
          <p:nvPr/>
        </p:nvSpPr>
        <p:spPr>
          <a:xfrm>
            <a:off x="3327400" y="4419600"/>
            <a:ext cx="25400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Red Cross Code Conduct</a:t>
            </a:r>
            <a:endParaRPr lang="en-US" b="1" dirty="0"/>
          </a:p>
        </p:txBody>
      </p:sp>
      <p:sp>
        <p:nvSpPr>
          <p:cNvPr id="16" name="Rectangle 15"/>
          <p:cNvSpPr/>
          <p:nvPr/>
        </p:nvSpPr>
        <p:spPr>
          <a:xfrm>
            <a:off x="304800" y="4343400"/>
            <a:ext cx="990600" cy="1253149"/>
          </a:xfrm>
          <a:prstGeom prst="rect">
            <a:avLst/>
          </a:prstGeom>
          <a:blipFill rotWithShape="0">
            <a:blip r:embed="rId2"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7" name="Picture 16" descr="51dN-g4olwL._SL500_AA300_.jpg"/>
          <p:cNvPicPr>
            <a:picLocks noChangeAspect="1"/>
          </p:cNvPicPr>
          <p:nvPr/>
        </p:nvPicPr>
        <p:blipFill>
          <a:blip r:embed="rId3" cstate="email"/>
          <a:srcRect/>
          <a:stretch>
            <a:fillRect/>
          </a:stretch>
        </p:blipFill>
        <p:spPr>
          <a:xfrm>
            <a:off x="5918200" y="1981200"/>
            <a:ext cx="1097120" cy="1335779"/>
          </a:xfrm>
          <a:prstGeom prst="rect">
            <a:avLst/>
          </a:prstGeom>
        </p:spPr>
      </p:pic>
      <p:sp>
        <p:nvSpPr>
          <p:cNvPr id="21" name="Rectangle 20"/>
          <p:cNvSpPr/>
          <p:nvPr/>
        </p:nvSpPr>
        <p:spPr>
          <a:xfrm>
            <a:off x="317500" y="2019300"/>
            <a:ext cx="990600" cy="1295400"/>
          </a:xfrm>
          <a:prstGeom prst="rect">
            <a:avLst/>
          </a:prstGeom>
          <a:blipFill rotWithShape="0">
            <a:blip r:embed="rId4"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4" name="Rectangle 23"/>
          <p:cNvSpPr/>
          <p:nvPr/>
        </p:nvSpPr>
        <p:spPr>
          <a:xfrm>
            <a:off x="6172200" y="4419600"/>
            <a:ext cx="2819400" cy="1295400"/>
          </a:xfrm>
          <a:prstGeom prst="rect">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0" rtlCol="0" anchor="ctr"/>
          <a:lstStyle/>
          <a:p>
            <a:r>
              <a:rPr lang="en-US" b="1" dirty="0" smtClean="0"/>
              <a:t>COMPAS </a:t>
            </a:r>
            <a:r>
              <a:rPr lang="en-US" b="1" dirty="0" err="1" smtClean="0"/>
              <a:t>Qualite</a:t>
            </a:r>
            <a:endParaRPr lang="en-US" b="1" dirty="0" smtClean="0"/>
          </a:p>
          <a:p>
            <a:r>
              <a:rPr lang="en-US" sz="1600" dirty="0" smtClean="0"/>
              <a:t>compasqualite.org</a:t>
            </a:r>
          </a:p>
          <a:p>
            <a:endParaRPr lang="en-US" b="1" dirty="0"/>
          </a:p>
        </p:txBody>
      </p:sp>
      <p:sp>
        <p:nvSpPr>
          <p:cNvPr id="12" name="Rectangle 11"/>
          <p:cNvSpPr/>
          <p:nvPr/>
        </p:nvSpPr>
        <p:spPr>
          <a:xfrm>
            <a:off x="3098800" y="1981200"/>
            <a:ext cx="990600" cy="1295400"/>
          </a:xfrm>
          <a:prstGeom prst="rect">
            <a:avLst/>
          </a:prstGeom>
          <a:blipFill rotWithShape="0">
            <a:blip r:embed="rId5"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Rectangle 14"/>
          <p:cNvSpPr/>
          <p:nvPr/>
        </p:nvSpPr>
        <p:spPr>
          <a:xfrm>
            <a:off x="3187700" y="4343400"/>
            <a:ext cx="990600" cy="1253149"/>
          </a:xfrm>
          <a:prstGeom prst="rect">
            <a:avLst/>
          </a:prstGeom>
          <a:blipFill rotWithShape="0">
            <a:blip r:embed="rId6"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Rectangle 12"/>
          <p:cNvSpPr/>
          <p:nvPr/>
        </p:nvSpPr>
        <p:spPr>
          <a:xfrm>
            <a:off x="5994400" y="4343400"/>
            <a:ext cx="965906" cy="1295400"/>
          </a:xfrm>
          <a:prstGeom prst="rect">
            <a:avLst/>
          </a:prstGeom>
          <a:blipFill rotWithShape="0">
            <a:blip r:embed="rId7"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568222927"/>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기준</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기본 영역</a:t>
            </a:r>
            <a:endParaRPr lang="en-US" dirty="0"/>
          </a:p>
        </p:txBody>
      </p:sp>
      <p:sp>
        <p:nvSpPr>
          <p:cNvPr id="4" name="Text Placeholder 3"/>
          <p:cNvSpPr>
            <a:spLocks noGrp="1"/>
          </p:cNvSpPr>
          <p:nvPr>
            <p:ph type="body" sz="quarter" idx="12"/>
          </p:nvPr>
        </p:nvSpPr>
        <p:spPr/>
        <p:txBody>
          <a:bodyPr/>
          <a:lstStyle/>
          <a:p>
            <a:r>
              <a:rPr lang="ko-KR" altLang="en-US" dirty="0" smtClean="0"/>
              <a:t>상수도 시설과 위생</a:t>
            </a:r>
            <a:endParaRPr lang="en-US" dirty="0" smtClean="0"/>
          </a:p>
          <a:p>
            <a:r>
              <a:rPr lang="ko-KR" altLang="en-US" dirty="0" smtClean="0"/>
              <a:t>영양</a:t>
            </a:r>
            <a:endParaRPr lang="en-US" dirty="0" smtClean="0"/>
          </a:p>
          <a:p>
            <a:r>
              <a:rPr lang="ko-KR" altLang="en-US" dirty="0" smtClean="0"/>
              <a:t>식량원조</a:t>
            </a:r>
            <a:endParaRPr lang="en-US" dirty="0" smtClean="0"/>
          </a:p>
          <a:p>
            <a:r>
              <a:rPr lang="ko-KR" altLang="en-US" dirty="0" smtClean="0"/>
              <a:t>보호소와 단지계획</a:t>
            </a:r>
            <a:endParaRPr lang="en-US" dirty="0" smtClean="0"/>
          </a:p>
          <a:p>
            <a:r>
              <a:rPr lang="ko-KR" altLang="en-US" dirty="0" smtClean="0"/>
              <a:t>공공의료시설</a:t>
            </a:r>
            <a:endParaRPr lang="en-US" dirty="0" smtClean="0"/>
          </a:p>
          <a:p>
            <a:endParaRPr lang="en-US" dirty="0"/>
          </a:p>
        </p:txBody>
      </p:sp>
      <p:pic>
        <p:nvPicPr>
          <p:cNvPr id="39938" name="Picture 2" descr="http://images.bookbyte.com/isbn.aspx?isbn=9780855984458"/>
          <p:cNvPicPr>
            <a:picLocks noChangeAspect="1" noChangeArrowheads="1"/>
          </p:cNvPicPr>
          <p:nvPr/>
        </p:nvPicPr>
        <p:blipFill>
          <a:blip r:embed="rId2" cstate="email"/>
          <a:srcRect/>
          <a:stretch>
            <a:fillRect/>
          </a:stretch>
        </p:blipFill>
        <p:spPr bwMode="auto">
          <a:xfrm>
            <a:off x="6400800" y="1447801"/>
            <a:ext cx="2590800" cy="37519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17663011"/>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기준</a:t>
            </a:r>
            <a:endParaRPr lang="en-US" dirty="0"/>
          </a:p>
        </p:txBody>
      </p:sp>
      <p:sp>
        <p:nvSpPr>
          <p:cNvPr id="3" name="Text Placeholder 2"/>
          <p:cNvSpPr>
            <a:spLocks noGrp="1"/>
          </p:cNvSpPr>
          <p:nvPr>
            <p:ph type="body" sz="quarter" idx="11"/>
          </p:nvPr>
        </p:nvSpPr>
        <p:spPr/>
        <p:txBody>
          <a:bodyPr/>
          <a:lstStyle/>
          <a:p>
            <a:r>
              <a:rPr lang="ko-KR" altLang="en-US" dirty="0" smtClean="0"/>
              <a:t>전반적 기준</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smtClean="0"/>
              <a:t>1997</a:t>
            </a:r>
            <a:r>
              <a:rPr lang="ko-KR" altLang="en-US" dirty="0" smtClean="0"/>
              <a:t>년에 시작</a:t>
            </a:r>
            <a:endParaRPr lang="en-US" dirty="0" smtClean="0"/>
          </a:p>
          <a:p>
            <a:r>
              <a:rPr lang="en-US" dirty="0" smtClean="0"/>
              <a:t>Standards in core areas of humanitarian assistance </a:t>
            </a:r>
            <a:r>
              <a:rPr lang="ko-KR" altLang="en-US" dirty="0" smtClean="0"/>
              <a:t>인도주의적 지원의 핵심 영역의 기준</a:t>
            </a:r>
            <a:endParaRPr lang="en-US" dirty="0" smtClean="0"/>
          </a:p>
          <a:p>
            <a:r>
              <a:rPr lang="ko-KR" altLang="en-US" dirty="0" smtClean="0"/>
              <a:t>안내서</a:t>
            </a:r>
            <a:r>
              <a:rPr lang="en-US" dirty="0" smtClean="0"/>
              <a:t>: </a:t>
            </a:r>
            <a:r>
              <a:rPr lang="en-US" b="0" i="1" dirty="0" smtClean="0"/>
              <a:t>Humanitarian Charter and Minimum Standards in Disaster Response</a:t>
            </a:r>
            <a:endParaRPr lang="en-US" dirty="0" smtClean="0"/>
          </a:p>
          <a:p>
            <a:r>
              <a:rPr lang="en-US" dirty="0" smtClean="0"/>
              <a:t>www.sphereproject.org</a:t>
            </a:r>
          </a:p>
          <a:p>
            <a:endParaRPr lang="en-US" dirty="0"/>
          </a:p>
        </p:txBody>
      </p:sp>
      <p:pic>
        <p:nvPicPr>
          <p:cNvPr id="40964" name="Picture 4" descr="http://www.treehugger.com/china-ngo-pacific-environment.jpg"/>
          <p:cNvPicPr>
            <a:picLocks noChangeAspect="1" noChangeArrowheads="1"/>
          </p:cNvPicPr>
          <p:nvPr/>
        </p:nvPicPr>
        <p:blipFill>
          <a:blip r:embed="rId2" cstate="email"/>
          <a:srcRect/>
          <a:stretch>
            <a:fillRect/>
          </a:stretch>
        </p:blipFill>
        <p:spPr bwMode="auto">
          <a:xfrm>
            <a:off x="6477000" y="1447801"/>
            <a:ext cx="2438400" cy="2743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30911618"/>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ko-KR" altLang="en-US" dirty="0" smtClean="0"/>
              <a:t>기준</a:t>
            </a:r>
            <a:endParaRPr lang="en-US" dirty="0"/>
          </a:p>
        </p:txBody>
      </p:sp>
      <p:sp>
        <p:nvSpPr>
          <p:cNvPr id="3" name="Text Placeholder 2"/>
          <p:cNvSpPr>
            <a:spLocks noGrp="1"/>
          </p:cNvSpPr>
          <p:nvPr>
            <p:ph type="body" sz="quarter" idx="11"/>
          </p:nvPr>
        </p:nvSpPr>
        <p:spPr/>
        <p:txBody>
          <a:bodyPr>
            <a:normAutofit/>
          </a:bodyPr>
          <a:lstStyle/>
          <a:p>
            <a:r>
              <a:rPr lang="en-US" altLang="ko-KR" dirty="0" smtClean="0"/>
              <a:t>IDRN </a:t>
            </a:r>
            <a:r>
              <a:rPr lang="ko-KR" altLang="en-US" dirty="0" smtClean="0"/>
              <a:t>기준 운영 가이드라인 </a:t>
            </a:r>
            <a:endParaRPr lang="en-US" dirty="0"/>
          </a:p>
        </p:txBody>
      </p:sp>
      <p:sp>
        <p:nvSpPr>
          <p:cNvPr id="4" name="Text Placeholder 3"/>
          <p:cNvSpPr>
            <a:spLocks noGrp="1"/>
          </p:cNvSpPr>
          <p:nvPr>
            <p:ph type="body" sz="quarter" idx="12"/>
          </p:nvPr>
        </p:nvSpPr>
        <p:spPr/>
        <p:txBody>
          <a:bodyPr>
            <a:normAutofit/>
          </a:bodyPr>
          <a:lstStyle/>
          <a:p>
            <a:r>
              <a:rPr lang="en-US" dirty="0" smtClean="0"/>
              <a:t>IDRN </a:t>
            </a:r>
            <a:r>
              <a:rPr lang="ko-KR" altLang="en-US" dirty="0" smtClean="0"/>
              <a:t>회원들에게 체제와 안내를 제공한다</a:t>
            </a:r>
            <a:endParaRPr lang="en-US" dirty="0" smtClean="0"/>
          </a:p>
          <a:p>
            <a:r>
              <a:rPr lang="en-US" dirty="0" smtClean="0"/>
              <a:t>IDRN </a:t>
            </a:r>
            <a:r>
              <a:rPr lang="ko-KR" altLang="en-US" dirty="0" smtClean="0"/>
              <a:t>의 기능에 대한 개요</a:t>
            </a:r>
            <a:endParaRPr lang="en-US" dirty="0" smtClean="0"/>
          </a:p>
          <a:p>
            <a:r>
              <a:rPr lang="ko-KR" altLang="en-US" dirty="0" smtClean="0"/>
              <a:t>효과적인 재난구조 절차를 제공</a:t>
            </a:r>
            <a:endParaRPr lang="en-US" dirty="0" smtClean="0"/>
          </a:p>
          <a:p>
            <a:r>
              <a:rPr lang="en-US" dirty="0" smtClean="0"/>
              <a:t>www.idrn.info</a:t>
            </a:r>
          </a:p>
          <a:p>
            <a:endParaRPr lang="en-US" dirty="0"/>
          </a:p>
        </p:txBody>
      </p:sp>
      <p:pic>
        <p:nvPicPr>
          <p:cNvPr id="6"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491688" y="1447800"/>
            <a:ext cx="2423711"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35659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95400" y="76200"/>
            <a:ext cx="6553200" cy="1219200"/>
          </a:xfrm>
        </p:spPr>
        <p:txBody>
          <a:bodyPr/>
          <a:lstStyle/>
          <a:p>
            <a:r>
              <a:rPr lang="en-US" dirty="0" smtClean="0"/>
              <a:t>IDRN 1300</a:t>
            </a:r>
          </a:p>
        </p:txBody>
      </p:sp>
      <p:sp>
        <p:nvSpPr>
          <p:cNvPr id="3" name="Text Placeholder 2"/>
          <p:cNvSpPr>
            <a:spLocks noGrp="1"/>
          </p:cNvSpPr>
          <p:nvPr>
            <p:ph type="body" sz="quarter" idx="11"/>
          </p:nvPr>
        </p:nvSpPr>
        <p:spPr>
          <a:xfrm>
            <a:off x="228600" y="1600200"/>
            <a:ext cx="8534400" cy="1905000"/>
          </a:xfrm>
        </p:spPr>
        <p:txBody>
          <a:bodyPr>
            <a:normAutofit fontScale="92500" lnSpcReduction="10000"/>
          </a:bodyPr>
          <a:lstStyle/>
          <a:p>
            <a:r>
              <a:rPr lang="ko-KR" altLang="en-US" dirty="0" smtClean="0">
                <a:effectLst>
                  <a:outerShdw blurRad="38100" dist="38100" dir="2700000" algn="tl">
                    <a:srgbClr val="000000">
                      <a:alpha val="43137"/>
                    </a:srgbClr>
                  </a:outerShdw>
                </a:effectLst>
              </a:rPr>
              <a:t>재난구조관리</a:t>
            </a:r>
            <a:r>
              <a:rPr lang="en-US" altLang="ko-KR" dirty="0" smtClean="0">
                <a:effectLst>
                  <a:outerShdw blurRad="38100" dist="38100" dir="2700000" algn="tl">
                    <a:srgbClr val="000000">
                      <a:alpha val="43137"/>
                    </a:srgbClr>
                  </a:outerShdw>
                </a:effectLst>
              </a:rPr>
              <a:t>:</a:t>
            </a:r>
          </a:p>
          <a:p>
            <a:r>
              <a:rPr lang="ko-KR" altLang="en-US" dirty="0" smtClean="0">
                <a:effectLst>
                  <a:outerShdw blurRad="38100" dist="38100" dir="2700000" algn="tl">
                    <a:srgbClr val="000000">
                      <a:alpha val="43137"/>
                    </a:srgbClr>
                  </a:outerShdw>
                </a:effectLst>
              </a:rPr>
              <a:t>지역조정센터</a:t>
            </a:r>
            <a:endParaRPr lang="en-US" dirty="0"/>
          </a:p>
        </p:txBody>
      </p:sp>
      <p:sp>
        <p:nvSpPr>
          <p:cNvPr id="4" name="Text Placeholder 2"/>
          <p:cNvSpPr txBox="1">
            <a:spLocks/>
          </p:cNvSpPr>
          <p:nvPr/>
        </p:nvSpPr>
        <p:spPr>
          <a:xfrm>
            <a:off x="228600" y="3657600"/>
            <a:ext cx="8534400" cy="13716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Seoul, Korea</a:t>
            </a:r>
            <a:endParaRPr kumimoji="0" lang="en-US" sz="5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전문용어</a:t>
            </a:r>
            <a:endParaRPr lang="en-US" dirty="0"/>
          </a:p>
        </p:txBody>
      </p:sp>
      <p:sp>
        <p:nvSpPr>
          <p:cNvPr id="3" name="Text Placeholder 2"/>
          <p:cNvSpPr>
            <a:spLocks noGrp="1"/>
          </p:cNvSpPr>
          <p:nvPr>
            <p:ph type="body" sz="quarter" idx="11"/>
          </p:nvPr>
        </p:nvSpPr>
        <p:spPr/>
        <p:txBody>
          <a:bodyPr/>
          <a:lstStyle/>
          <a:p>
            <a:r>
              <a:rPr lang="ko-KR" altLang="en-US" dirty="0" smtClean="0"/>
              <a:t>위험요소</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목숨이나 삶의 터전에 피해를 야기하는 요소</a:t>
            </a:r>
            <a:endParaRPr lang="en-US" dirty="0"/>
          </a:p>
          <a:p>
            <a:endParaRPr lang="en-US" dirty="0" smtClean="0"/>
          </a:p>
          <a:p>
            <a:endParaRPr lang="en-US" dirty="0" smtClean="0"/>
          </a:p>
          <a:p>
            <a:endParaRPr lang="en-US" dirty="0" smtClean="0"/>
          </a:p>
          <a:p>
            <a:pPr lvl="0">
              <a:buNone/>
            </a:pPr>
            <a:endParaRPr lang="en-US" dirty="0" smtClean="0"/>
          </a:p>
          <a:p>
            <a:endParaRPr lang="en-US" dirty="0"/>
          </a:p>
        </p:txBody>
      </p:sp>
      <p:pic>
        <p:nvPicPr>
          <p:cNvPr id="6" name="Picture 2" descr="http://www.ynetnews.com/PicServer2/20122005/835632/LBN59_wa.jpg"/>
          <p:cNvPicPr>
            <a:picLocks noChangeAspect="1" noChangeArrowheads="1"/>
          </p:cNvPicPr>
          <p:nvPr/>
        </p:nvPicPr>
        <p:blipFill>
          <a:blip r:embed="rId3" cstate="email"/>
          <a:srcRect/>
          <a:stretch>
            <a:fillRect/>
          </a:stretch>
        </p:blipFill>
        <p:spPr bwMode="auto">
          <a:xfrm>
            <a:off x="6324600" y="1447800"/>
            <a:ext cx="2667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08188189"/>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법적 견해</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국제 재난구조법</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재난과 관련된 법적 문제를 진단한다</a:t>
            </a:r>
            <a:r>
              <a:rPr lang="en-US" altLang="ko-KR" dirty="0" smtClean="0"/>
              <a:t>. </a:t>
            </a:r>
            <a:endParaRPr lang="en-US" dirty="0" smtClean="0"/>
          </a:p>
          <a:p>
            <a:r>
              <a:rPr lang="ko-KR" altLang="en-US" dirty="0" smtClean="0"/>
              <a:t>일반적 지침</a:t>
            </a:r>
            <a:endParaRPr lang="en-US" dirty="0" smtClean="0"/>
          </a:p>
          <a:p>
            <a:r>
              <a:rPr lang="ko-KR" altLang="en-US" dirty="0" smtClean="0"/>
              <a:t>제네바규약에서 채택됨 </a:t>
            </a:r>
            <a:endParaRPr lang="en-US" dirty="0" smtClean="0"/>
          </a:p>
          <a:p>
            <a:r>
              <a:rPr lang="ko-KR" altLang="en-US" dirty="0" smtClean="0"/>
              <a:t>적십자에 의해 촉진됨</a:t>
            </a:r>
            <a:endParaRPr lang="en-US" dirty="0"/>
          </a:p>
        </p:txBody>
      </p:sp>
      <p:pic>
        <p:nvPicPr>
          <p:cNvPr id="39938" name="Picture 2" descr="http://www.ng.mil/news/archives/2009/04/images/040909-Guardsmen-full.jpg"/>
          <p:cNvPicPr>
            <a:picLocks noChangeAspect="1" noChangeArrowheads="1"/>
          </p:cNvPicPr>
          <p:nvPr/>
        </p:nvPicPr>
        <p:blipFill>
          <a:blip r:embed="rId2" cstate="email"/>
          <a:srcRect/>
          <a:stretch>
            <a:fillRect/>
          </a:stretch>
        </p:blipFill>
        <p:spPr bwMode="auto">
          <a:xfrm>
            <a:off x="6375403" y="1415142"/>
            <a:ext cx="2666999" cy="4034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9314334"/>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DRN_Logo_MWDraf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00" y="685800"/>
            <a:ext cx="5245100" cy="5245100"/>
          </a:xfrm>
          <a:prstGeom prst="rect">
            <a:avLst/>
          </a:prstGeom>
        </p:spPr>
      </p:pic>
      <p:sp>
        <p:nvSpPr>
          <p:cNvPr id="3" name="Text Placeholder 2"/>
          <p:cNvSpPr>
            <a:spLocks noGrp="1"/>
          </p:cNvSpPr>
          <p:nvPr>
            <p:ph type="body" sz="quarter" idx="11"/>
          </p:nvPr>
        </p:nvSpPr>
        <p:spPr>
          <a:xfrm>
            <a:off x="1676400" y="304800"/>
            <a:ext cx="5892800" cy="685800"/>
          </a:xfrm>
        </p:spPr>
        <p:txBody>
          <a:bodyPr>
            <a:normAutofit fontScale="77500" lnSpcReduction="20000"/>
          </a:bodyPr>
          <a:lstStyle/>
          <a:p>
            <a:r>
              <a:rPr lang="ko-KR" altLang="en-US" dirty="0" smtClean="0"/>
              <a:t>감사합니다</a:t>
            </a:r>
            <a:endParaRPr lang="en-US" dirty="0"/>
          </a:p>
        </p:txBody>
      </p:sp>
      <p:sp>
        <p:nvSpPr>
          <p:cNvPr id="5" name="Text Placeholder 2"/>
          <p:cNvSpPr>
            <a:spLocks noGrp="1"/>
          </p:cNvSpPr>
          <p:nvPr>
            <p:ph type="body" sz="quarter" idx="11"/>
          </p:nvPr>
        </p:nvSpPr>
        <p:spPr>
          <a:xfrm>
            <a:off x="1524000" y="5791200"/>
            <a:ext cx="5892800" cy="685800"/>
          </a:xfrm>
        </p:spPr>
        <p:txBody>
          <a:bodyPr>
            <a:normAutofit fontScale="77500" lnSpcReduction="20000"/>
          </a:bodyPr>
          <a:lstStyle/>
          <a:p>
            <a:r>
              <a:rPr lang="en-US" dirty="0" smtClean="0"/>
              <a:t>dbopp@hisg.org</a:t>
            </a:r>
            <a:endParaRPr lang="en-US" dirty="0"/>
          </a:p>
        </p:txBody>
      </p:sp>
    </p:spTree>
    <p:extLst>
      <p:ext uri="{BB962C8B-B14F-4D97-AF65-F5344CB8AC3E}">
        <p14:creationId xmlns:p14="http://schemas.microsoft.com/office/powerpoint/2010/main" val="447838101"/>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지역중심재난관리</a:t>
            </a:r>
            <a:endParaRPr lang="en-US" dirty="0"/>
          </a:p>
        </p:txBody>
      </p:sp>
      <p:sp>
        <p:nvSpPr>
          <p:cNvPr id="3" name="Text Placeholder 2"/>
          <p:cNvSpPr>
            <a:spLocks noGrp="1"/>
          </p:cNvSpPr>
          <p:nvPr>
            <p:ph type="body" sz="quarter" idx="11"/>
          </p:nvPr>
        </p:nvSpPr>
        <p:spPr/>
        <p:txBody>
          <a:bodyPr/>
          <a:lstStyle/>
          <a:p>
            <a:r>
              <a:rPr lang="en-US" dirty="0" smtClean="0"/>
              <a:t>CBDM </a:t>
            </a:r>
            <a:r>
              <a:rPr lang="ko-KR" altLang="en-US" dirty="0" smtClean="0"/>
              <a:t>준비</a:t>
            </a:r>
            <a:endParaRPr lang="en-US" dirty="0"/>
          </a:p>
        </p:txBody>
      </p:sp>
      <p:sp>
        <p:nvSpPr>
          <p:cNvPr id="4" name="Text Placeholder 3"/>
          <p:cNvSpPr>
            <a:spLocks noGrp="1"/>
          </p:cNvSpPr>
          <p:nvPr>
            <p:ph type="body" sz="quarter" idx="12"/>
          </p:nvPr>
        </p:nvSpPr>
        <p:spPr/>
        <p:txBody>
          <a:bodyPr>
            <a:normAutofit fontScale="62500" lnSpcReduction="20000"/>
          </a:bodyPr>
          <a:lstStyle/>
          <a:p>
            <a:r>
              <a:rPr lang="ko-KR" altLang="en-US" dirty="0" smtClean="0"/>
              <a:t>위험분석</a:t>
            </a:r>
            <a:endParaRPr lang="en-US" dirty="0" smtClean="0"/>
          </a:p>
          <a:p>
            <a:pPr lvl="1"/>
            <a:r>
              <a:rPr lang="ko-KR" altLang="en-US" dirty="0" smtClean="0"/>
              <a:t>위험 요소</a:t>
            </a:r>
            <a:endParaRPr lang="en-US" dirty="0" smtClean="0"/>
          </a:p>
          <a:p>
            <a:pPr lvl="1"/>
            <a:r>
              <a:rPr lang="ko-KR" altLang="en-US" dirty="0" smtClean="0"/>
              <a:t>취약점</a:t>
            </a:r>
            <a:endParaRPr lang="en-US" dirty="0" smtClean="0"/>
          </a:p>
          <a:p>
            <a:r>
              <a:rPr lang="ko-KR" altLang="en-US" dirty="0" smtClean="0"/>
              <a:t>기본 계획</a:t>
            </a:r>
            <a:endParaRPr lang="en-US" dirty="0" smtClean="0"/>
          </a:p>
          <a:p>
            <a:pPr lvl="1"/>
            <a:r>
              <a:rPr lang="ko-KR" altLang="en-US" dirty="0" smtClean="0"/>
              <a:t>재난구조 준비</a:t>
            </a:r>
            <a:endParaRPr lang="en-US" dirty="0" smtClean="0"/>
          </a:p>
          <a:p>
            <a:pPr lvl="1"/>
            <a:r>
              <a:rPr lang="ko-KR" altLang="en-US" dirty="0" smtClean="0"/>
              <a:t>구조 대응</a:t>
            </a:r>
            <a:endParaRPr lang="en-US" dirty="0" smtClean="0"/>
          </a:p>
          <a:p>
            <a:r>
              <a:rPr lang="ko-KR" altLang="en-US" dirty="0" smtClean="0"/>
              <a:t>지역조정센터설립</a:t>
            </a:r>
            <a:endParaRPr lang="en-US" dirty="0" smtClean="0"/>
          </a:p>
          <a:p>
            <a:pPr lvl="1"/>
            <a:r>
              <a:rPr lang="ko-KR" altLang="en-US" dirty="0" smtClean="0"/>
              <a:t>위치 선정</a:t>
            </a:r>
            <a:endParaRPr lang="en-US" dirty="0" smtClean="0"/>
          </a:p>
          <a:p>
            <a:pPr lvl="1"/>
            <a:r>
              <a:rPr lang="ko-KR" altLang="en-US" dirty="0" smtClean="0"/>
              <a:t>지역조정훈련</a:t>
            </a:r>
            <a:r>
              <a:rPr lang="en-US" dirty="0" smtClean="0"/>
              <a:t> </a:t>
            </a:r>
            <a:r>
              <a:rPr lang="ko-KR" altLang="en-US" dirty="0" smtClean="0"/>
              <a:t>선정</a:t>
            </a:r>
            <a:endParaRPr lang="en-US" dirty="0" smtClean="0"/>
          </a:p>
          <a:p>
            <a:pPr lvl="1"/>
            <a:r>
              <a:rPr lang="ko-KR" altLang="en-US" dirty="0" smtClean="0"/>
              <a:t>네트워크  구성</a:t>
            </a:r>
            <a:endParaRPr lang="en-US" dirty="0" smtClean="0"/>
          </a:p>
          <a:p>
            <a:pPr lvl="1"/>
            <a:r>
              <a:rPr lang="ko-KR" altLang="en-US" dirty="0" smtClean="0"/>
              <a:t>지원 인프라</a:t>
            </a:r>
            <a:endParaRPr lang="en-US" dirty="0" smtClean="0"/>
          </a:p>
          <a:p>
            <a:r>
              <a:rPr lang="ko-KR" altLang="en-US" dirty="0" smtClean="0"/>
              <a:t>재난구조훈련</a:t>
            </a:r>
            <a:r>
              <a:rPr lang="en-US" dirty="0" smtClean="0"/>
              <a:t> </a:t>
            </a:r>
            <a:r>
              <a:rPr lang="ko-KR" altLang="en-US" dirty="0" smtClean="0"/>
              <a:t>준비</a:t>
            </a:r>
            <a:endParaRPr lang="en-US" dirty="0" smtClean="0"/>
          </a:p>
          <a:p>
            <a:pPr lvl="1"/>
            <a:r>
              <a:rPr lang="ko-KR" altLang="en-US" dirty="0" smtClean="0"/>
              <a:t>팀선정</a:t>
            </a:r>
            <a:endParaRPr lang="en-US" dirty="0" smtClean="0"/>
          </a:p>
          <a:p>
            <a:pPr lvl="1"/>
            <a:r>
              <a:rPr lang="ko-KR" altLang="en-US" dirty="0" smtClean="0"/>
              <a:t>장비구비</a:t>
            </a:r>
            <a:endParaRPr lang="en-US" dirty="0" smtClean="0"/>
          </a:p>
          <a:p>
            <a:pPr lvl="1"/>
            <a:r>
              <a:rPr lang="ko-KR" altLang="en-US" dirty="0" smtClean="0"/>
              <a:t>훈련과 연습</a:t>
            </a:r>
            <a:endParaRPr lang="en-US" dirty="0" smtClean="0"/>
          </a:p>
        </p:txBody>
      </p:sp>
      <p:pic>
        <p:nvPicPr>
          <p:cNvPr id="6" name="Picture 2" descr="http://www.ifrc.org/what/disasters/images/preparing/p15475.jpg"/>
          <p:cNvPicPr>
            <a:picLocks noChangeAspect="1" noChangeArrowheads="1"/>
          </p:cNvPicPr>
          <p:nvPr/>
        </p:nvPicPr>
        <p:blipFill>
          <a:blip r:embed="rId2" cstate="email"/>
          <a:srcRect/>
          <a:stretch>
            <a:fillRect/>
          </a:stretch>
        </p:blipFill>
        <p:spPr bwMode="auto">
          <a:xfrm>
            <a:off x="6400800" y="1447800"/>
            <a:ext cx="2514600" cy="3571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957086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전문 용어</a:t>
            </a:r>
            <a:endParaRPr lang="en-US" dirty="0"/>
          </a:p>
        </p:txBody>
      </p:sp>
      <p:sp>
        <p:nvSpPr>
          <p:cNvPr id="3" name="Text Placeholder 2"/>
          <p:cNvSpPr>
            <a:spLocks noGrp="1"/>
          </p:cNvSpPr>
          <p:nvPr>
            <p:ph type="body" sz="quarter" idx="11"/>
          </p:nvPr>
        </p:nvSpPr>
        <p:spPr>
          <a:xfrm>
            <a:off x="228600" y="1409699"/>
            <a:ext cx="5892800" cy="685800"/>
          </a:xfrm>
        </p:spPr>
        <p:txBody>
          <a:bodyPr>
            <a:noAutofit/>
          </a:bodyPr>
          <a:lstStyle/>
          <a:p>
            <a:r>
              <a:rPr lang="ko-KR" altLang="en-US" sz="3600" dirty="0" smtClean="0"/>
              <a:t>취약성</a:t>
            </a:r>
            <a:endParaRPr lang="en-US" sz="3600" dirty="0"/>
          </a:p>
        </p:txBody>
      </p:sp>
      <p:sp>
        <p:nvSpPr>
          <p:cNvPr id="4" name="Text Placeholder 3"/>
          <p:cNvSpPr>
            <a:spLocks noGrp="1"/>
          </p:cNvSpPr>
          <p:nvPr>
            <p:ph type="body" sz="quarter" idx="12"/>
          </p:nvPr>
        </p:nvSpPr>
        <p:spPr/>
        <p:txBody>
          <a:bodyPr/>
          <a:lstStyle/>
          <a:p>
            <a:r>
              <a:rPr lang="ko-KR" altLang="en-US" dirty="0" smtClean="0"/>
              <a:t>사람이나 환경이 위험요소에 의해 손실</a:t>
            </a:r>
            <a:r>
              <a:rPr lang="en-US" altLang="ko-KR" dirty="0" smtClean="0"/>
              <a:t>, </a:t>
            </a:r>
            <a:r>
              <a:rPr lang="ko-KR" altLang="en-US" dirty="0" smtClean="0"/>
              <a:t>부상</a:t>
            </a:r>
            <a:r>
              <a:rPr lang="en-US" altLang="ko-KR" dirty="0" smtClean="0"/>
              <a:t>, </a:t>
            </a:r>
            <a:r>
              <a:rPr lang="ko-KR" altLang="en-US" dirty="0" smtClean="0"/>
              <a:t>혹은 피해를 입는 정도</a:t>
            </a:r>
            <a:r>
              <a:rPr lang="en-US" altLang="ko-KR" dirty="0" smtClean="0"/>
              <a:t>.</a:t>
            </a:r>
            <a:endParaRPr lang="en-US" dirty="0"/>
          </a:p>
          <a:p>
            <a:endParaRPr lang="en-US" dirty="0" smtClean="0"/>
          </a:p>
          <a:p>
            <a:pPr marL="0" indent="0">
              <a:buNone/>
            </a:pPr>
            <a:endParaRPr lang="en-US" dirty="0" smtClean="0"/>
          </a:p>
        </p:txBody>
      </p:sp>
      <p:pic>
        <p:nvPicPr>
          <p:cNvPr id="6" name="Picture 1" descr="E:\HISG\RESPONSES\Pakistan\ss-100809-pakistan-05.ss_full.jpg"/>
          <p:cNvPicPr>
            <a:picLocks noChangeAspect="1" noChangeArrowheads="1"/>
          </p:cNvPicPr>
          <p:nvPr/>
        </p:nvPicPr>
        <p:blipFill>
          <a:blip r:embed="rId3" cstate="email"/>
          <a:srcRect/>
          <a:stretch>
            <a:fillRect/>
          </a:stretch>
        </p:blipFill>
        <p:spPr bwMode="auto">
          <a:xfrm>
            <a:off x="6381750" y="1409699"/>
            <a:ext cx="2609850" cy="35596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440861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전문용어</a:t>
            </a:r>
            <a:endParaRPr lang="en-US" dirty="0"/>
          </a:p>
        </p:txBody>
      </p:sp>
      <p:sp>
        <p:nvSpPr>
          <p:cNvPr id="3" name="Text Placeholder 2"/>
          <p:cNvSpPr>
            <a:spLocks noGrp="1"/>
          </p:cNvSpPr>
          <p:nvPr>
            <p:ph type="body" sz="quarter" idx="11"/>
          </p:nvPr>
        </p:nvSpPr>
        <p:spPr/>
        <p:txBody>
          <a:bodyPr/>
          <a:lstStyle/>
          <a:p>
            <a:r>
              <a:rPr lang="ko-KR" altLang="en-US" dirty="0" smtClean="0"/>
              <a:t>역량</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지역 사회가 재난에 의해 피해를 최소화할 수 있는 정도</a:t>
            </a:r>
            <a:r>
              <a:rPr lang="en-US" altLang="ko-KR" dirty="0" smtClean="0"/>
              <a:t>.</a:t>
            </a:r>
            <a:endParaRPr lang="en-US" dirty="0"/>
          </a:p>
          <a:p>
            <a:pPr lvl="0">
              <a:buNone/>
            </a:pPr>
            <a:endParaRPr lang="en-US" dirty="0" smtClean="0"/>
          </a:p>
          <a:p>
            <a:endParaRPr lang="en-US" dirty="0"/>
          </a:p>
        </p:txBody>
      </p:sp>
      <p:pic>
        <p:nvPicPr>
          <p:cNvPr id="7" name="Picture 2" descr="http://www.basundia.com/imgs/ngo.jpg"/>
          <p:cNvPicPr>
            <a:picLocks noChangeAspect="1" noChangeArrowheads="1"/>
          </p:cNvPicPr>
          <p:nvPr/>
        </p:nvPicPr>
        <p:blipFill>
          <a:blip r:embed="rId3" cstate="email"/>
          <a:srcRect/>
          <a:stretch>
            <a:fillRect/>
          </a:stretch>
        </p:blipFill>
        <p:spPr bwMode="auto">
          <a:xfrm>
            <a:off x="6324600" y="1447800"/>
            <a:ext cx="2660134"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125617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전문용</a:t>
            </a:r>
            <a:r>
              <a:rPr lang="ko-KR" altLang="en-US" dirty="0"/>
              <a:t>어</a:t>
            </a:r>
            <a:endParaRPr lang="en-US" dirty="0"/>
          </a:p>
        </p:txBody>
      </p:sp>
      <p:sp>
        <p:nvSpPr>
          <p:cNvPr id="3" name="Text Placeholder 2"/>
          <p:cNvSpPr>
            <a:spLocks noGrp="1"/>
          </p:cNvSpPr>
          <p:nvPr>
            <p:ph type="body" sz="quarter" idx="11"/>
          </p:nvPr>
        </p:nvSpPr>
        <p:spPr/>
        <p:txBody>
          <a:bodyPr/>
          <a:lstStyle/>
          <a:p>
            <a:r>
              <a:rPr lang="ko-KR" altLang="en-US" dirty="0" smtClean="0"/>
              <a:t>위험</a:t>
            </a:r>
            <a:r>
              <a:rPr lang="en-US" altLang="ko-KR" dirty="0" smtClean="0"/>
              <a:t>/</a:t>
            </a:r>
            <a:r>
              <a:rPr lang="ko-KR" altLang="en-US" dirty="0" smtClean="0"/>
              <a:t>영향</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재난에 의해 입을 수 있는 심각한 피해나 손실의 가능성</a:t>
            </a:r>
            <a:endParaRPr lang="en-US" dirty="0" smtClean="0"/>
          </a:p>
          <a:p>
            <a:pPr lvl="0">
              <a:buNone/>
            </a:pPr>
            <a:endParaRPr lang="en-US" dirty="0" smtClean="0"/>
          </a:p>
          <a:p>
            <a:endParaRPr lang="en-US" dirty="0"/>
          </a:p>
        </p:txBody>
      </p:sp>
      <p:pic>
        <p:nvPicPr>
          <p:cNvPr id="7" name="Picture 2" descr="People wait in line for disaster relief supplies at a U.S. army forward operating base in Port-au-Prince on Jan. 20. Many people are still desperate for food and water. "/>
          <p:cNvPicPr>
            <a:picLocks noChangeAspect="1" noChangeArrowheads="1"/>
          </p:cNvPicPr>
          <p:nvPr/>
        </p:nvPicPr>
        <p:blipFill>
          <a:blip r:embed="rId3" cstate="email"/>
          <a:srcRect/>
          <a:stretch>
            <a:fillRect/>
          </a:stretch>
        </p:blipFill>
        <p:spPr bwMode="auto">
          <a:xfrm>
            <a:off x="6400800" y="1447800"/>
            <a:ext cx="2590800" cy="3390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868189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p:txBody>
          <a:bodyPr/>
          <a:lstStyle/>
          <a:p>
            <a:pPr algn="ctr"/>
            <a:r>
              <a:rPr lang="ko-KR" altLang="en-US" dirty="0" smtClean="0"/>
              <a:t>취약점</a:t>
            </a:r>
            <a:endParaRPr lang="en-US" b="1" dirty="0" smtClean="0"/>
          </a:p>
        </p:txBody>
      </p:sp>
      <p:sp>
        <p:nvSpPr>
          <p:cNvPr id="4" name="Title 1"/>
          <p:cNvSpPr txBox="1">
            <a:spLocks/>
          </p:cNvSpPr>
          <p:nvPr/>
        </p:nvSpPr>
        <p:spPr>
          <a:xfrm>
            <a:off x="1447800" y="1143000"/>
            <a:ext cx="7162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47500" lnSpcReduction="2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a:t>
            </a:r>
            <a:r>
              <a:rPr lang="ko-KR" altLang="en-US" sz="4400" b="1" dirty="0" smtClean="0">
                <a:solidFill>
                  <a:prstClr val="white"/>
                </a:solidFill>
                <a:effectLst>
                  <a:outerShdw blurRad="50800" dist="50800" dir="2700000" algn="tl" rotWithShape="0">
                    <a:srgbClr val="000000"/>
                  </a:outerShdw>
                </a:effectLst>
              </a:rPr>
              <a:t>지진은 사람을 죽이지 않지만</a:t>
            </a:r>
            <a:r>
              <a:rPr lang="en-US" altLang="ko-KR" sz="4400" b="1" dirty="0" smtClean="0">
                <a:solidFill>
                  <a:prstClr val="white"/>
                </a:solidFill>
                <a:effectLst>
                  <a:outerShdw blurRad="50800" dist="50800" dir="2700000" algn="tl" rotWithShape="0">
                    <a:srgbClr val="000000"/>
                  </a:outerShdw>
                </a:effectLst>
              </a:rPr>
              <a:t>, </a:t>
            </a:r>
            <a:r>
              <a:rPr lang="ko-KR" altLang="en-US" sz="4400" b="1" dirty="0" smtClean="0">
                <a:solidFill>
                  <a:prstClr val="white"/>
                </a:solidFill>
                <a:effectLst>
                  <a:outerShdw blurRad="50800" dist="50800" dir="2700000" algn="tl" rotWithShape="0">
                    <a:srgbClr val="000000"/>
                  </a:outerShdw>
                </a:effectLst>
              </a:rPr>
              <a:t>건물들은 사람을 죽인다</a:t>
            </a:r>
            <a:r>
              <a:rPr lang="en-US" altLang="ko-KR" sz="4400" b="1" dirty="0" smtClean="0">
                <a:solidFill>
                  <a:prstClr val="white"/>
                </a:solidFill>
                <a:effectLst>
                  <a:outerShdw blurRad="50800" dist="50800" dir="2700000" algn="tl" rotWithShape="0">
                    <a:srgbClr val="000000"/>
                  </a:outerShdw>
                </a:effectLst>
              </a:rPr>
              <a:t>. </a:t>
            </a:r>
            <a:r>
              <a:rPr lang="en-US" sz="4400" b="1" dirty="0" smtClean="0">
                <a:solidFill>
                  <a:prstClr val="white"/>
                </a:solidFill>
                <a:effectLst>
                  <a:outerShdw blurRad="50800" dist="50800" dir="2700000" algn="tl" rotWithShape="0">
                    <a:srgbClr val="000000"/>
                  </a:outerShdw>
                </a:effectLst>
              </a:rPr>
              <a:t>”</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8" name="Slide Number Placeholder 7"/>
          <p:cNvSpPr>
            <a:spLocks noGrp="1"/>
          </p:cNvSpPr>
          <p:nvPr>
            <p:ph type="sldNum" sz="quarter" idx="12"/>
          </p:nvPr>
        </p:nvSpPr>
        <p:spPr>
          <a:xfrm>
            <a:off x="8153400" y="6248400"/>
            <a:ext cx="762000" cy="365125"/>
          </a:xfrm>
        </p:spPr>
        <p:txBody>
          <a:bodyPr/>
          <a:lstStyle/>
          <a:p>
            <a:fld id="{09F307A9-962B-D343-AB25-FB6922D86A32}" type="slidenum">
              <a:rPr lang="en-US" smtClean="0"/>
              <a:pPr/>
              <a:t>24</a:t>
            </a:fld>
            <a:endParaRPr lang="en-US" dirty="0"/>
          </a:p>
        </p:txBody>
      </p:sp>
      <p:grpSp>
        <p:nvGrpSpPr>
          <p:cNvPr id="2" name="Group 6"/>
          <p:cNvGrpSpPr/>
          <p:nvPr/>
        </p:nvGrpSpPr>
        <p:grpSpPr>
          <a:xfrm>
            <a:off x="1437853" y="2057400"/>
            <a:ext cx="1991147" cy="1181067"/>
            <a:chOff x="231857" y="487361"/>
            <a:chExt cx="1686347" cy="1181067"/>
          </a:xfrm>
        </p:grpSpPr>
        <p:sp>
          <p:nvSpPr>
            <p:cNvPr id="21" name="Oval 20"/>
            <p:cNvSpPr/>
            <p:nvPr/>
          </p:nvSpPr>
          <p:spPr>
            <a:xfrm>
              <a:off x="231857" y="487361"/>
              <a:ext cx="1686347"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2" name="Oval 4"/>
            <p:cNvSpPr/>
            <p:nvPr/>
          </p:nvSpPr>
          <p:spPr>
            <a:xfrm>
              <a:off x="433888" y="660324"/>
              <a:ext cx="1301892"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ko-KR" altLang="en-US" sz="2800" kern="1200" dirty="0" smtClean="0"/>
                <a:t>위험요소</a:t>
              </a:r>
              <a:endParaRPr lang="en-US" sz="2800" kern="1200" dirty="0"/>
            </a:p>
          </p:txBody>
        </p:sp>
      </p:grpSp>
      <p:grpSp>
        <p:nvGrpSpPr>
          <p:cNvPr id="3" name="Group 8"/>
          <p:cNvGrpSpPr/>
          <p:nvPr/>
        </p:nvGrpSpPr>
        <p:grpSpPr>
          <a:xfrm rot="180000">
            <a:off x="3733800" y="2133600"/>
            <a:ext cx="1015674" cy="978081"/>
            <a:chOff x="653367" y="1995782"/>
            <a:chExt cx="1015674" cy="978081"/>
          </a:xfrm>
        </p:grpSpPr>
        <p:sp>
          <p:nvSpPr>
            <p:cNvPr id="19" name="Plus 18"/>
            <p:cNvSpPr/>
            <p:nvPr/>
          </p:nvSpPr>
          <p:spPr>
            <a:xfrm rot="18649524">
              <a:off x="672163" y="1976986"/>
              <a:ext cx="978081" cy="1015674"/>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20" name="Plus 6"/>
            <p:cNvSpPr/>
            <p:nvPr/>
          </p:nvSpPr>
          <p:spPr>
            <a:xfrm rot="18649524">
              <a:off x="801808" y="2369801"/>
              <a:ext cx="718791" cy="2300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grpSp>
        <p:nvGrpSpPr>
          <p:cNvPr id="5" name="Group 9"/>
          <p:cNvGrpSpPr/>
          <p:nvPr/>
        </p:nvGrpSpPr>
        <p:grpSpPr>
          <a:xfrm>
            <a:off x="4953000" y="2057400"/>
            <a:ext cx="2231658" cy="1181067"/>
            <a:chOff x="228613" y="3306763"/>
            <a:chExt cx="2231658" cy="1181067"/>
          </a:xfrm>
        </p:grpSpPr>
        <p:sp>
          <p:nvSpPr>
            <p:cNvPr id="17" name="Oval 16"/>
            <p:cNvSpPr/>
            <p:nvPr/>
          </p:nvSpPr>
          <p:spPr>
            <a:xfrm>
              <a:off x="228613" y="3306763"/>
              <a:ext cx="2231658"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8" name="Oval 8"/>
            <p:cNvSpPr/>
            <p:nvPr/>
          </p:nvSpPr>
          <p:spPr>
            <a:xfrm>
              <a:off x="555432" y="3479726"/>
              <a:ext cx="1578020"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ko-KR" altLang="en-US" sz="2400" kern="1200" dirty="0" smtClean="0"/>
                <a:t>취약점</a:t>
              </a:r>
              <a:endParaRPr lang="en-US" sz="2400" kern="1200" dirty="0"/>
            </a:p>
          </p:txBody>
        </p:sp>
      </p:grpSp>
      <p:sp>
        <p:nvSpPr>
          <p:cNvPr id="15" name="Equal 14"/>
          <p:cNvSpPr/>
          <p:nvPr/>
        </p:nvSpPr>
        <p:spPr>
          <a:xfrm rot="37676">
            <a:off x="1897089" y="5645877"/>
            <a:ext cx="1297357" cy="1093575"/>
          </a:xfrm>
          <a:prstGeom prst="mathEqual">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grpSp>
        <p:nvGrpSpPr>
          <p:cNvPr id="7" name="Group 11"/>
          <p:cNvGrpSpPr/>
          <p:nvPr/>
        </p:nvGrpSpPr>
        <p:grpSpPr>
          <a:xfrm>
            <a:off x="3276600" y="5364136"/>
            <a:ext cx="2086827" cy="1493864"/>
            <a:chOff x="6828572" y="1584318"/>
            <a:chExt cx="2086827" cy="1493864"/>
          </a:xfrm>
        </p:grpSpPr>
        <p:sp>
          <p:nvSpPr>
            <p:cNvPr id="13" name="Oval 12"/>
            <p:cNvSpPr/>
            <p:nvPr/>
          </p:nvSpPr>
          <p:spPr>
            <a:xfrm>
              <a:off x="6828572" y="1584318"/>
              <a:ext cx="2086827" cy="1493864"/>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 name="Oval 12"/>
            <p:cNvSpPr/>
            <p:nvPr/>
          </p:nvSpPr>
          <p:spPr>
            <a:xfrm>
              <a:off x="7134181" y="1803089"/>
              <a:ext cx="1475609" cy="10563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ko-KR" altLang="en-US" sz="3800" dirty="0" smtClean="0"/>
                <a:t>충격</a:t>
              </a:r>
              <a:endParaRPr lang="en-US" sz="3800" kern="1200" dirty="0"/>
            </a:p>
          </p:txBody>
        </p:sp>
      </p:grpSp>
      <p:grpSp>
        <p:nvGrpSpPr>
          <p:cNvPr id="9" name="Group 25"/>
          <p:cNvGrpSpPr/>
          <p:nvPr/>
        </p:nvGrpSpPr>
        <p:grpSpPr>
          <a:xfrm>
            <a:off x="4953000" y="3467133"/>
            <a:ext cx="2231658" cy="1181067"/>
            <a:chOff x="228613" y="3306763"/>
            <a:chExt cx="2231658" cy="1181067"/>
          </a:xfrm>
        </p:grpSpPr>
        <p:sp>
          <p:nvSpPr>
            <p:cNvPr id="27" name="Oval 26"/>
            <p:cNvSpPr/>
            <p:nvPr/>
          </p:nvSpPr>
          <p:spPr>
            <a:xfrm>
              <a:off x="228613" y="3306763"/>
              <a:ext cx="2231658"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8" name="Oval 8"/>
            <p:cNvSpPr/>
            <p:nvPr/>
          </p:nvSpPr>
          <p:spPr>
            <a:xfrm>
              <a:off x="555432" y="3479726"/>
              <a:ext cx="1578020"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ko-KR" altLang="en-US" sz="2400" kern="1200" dirty="0" smtClean="0"/>
                <a:t>수용능력</a:t>
              </a:r>
              <a:endParaRPr lang="en-US" sz="2400" kern="1200" dirty="0"/>
            </a:p>
          </p:txBody>
        </p:sp>
      </p:grpSp>
      <p:sp>
        <p:nvSpPr>
          <p:cNvPr id="39" name="Equal 38"/>
          <p:cNvSpPr/>
          <p:nvPr/>
        </p:nvSpPr>
        <p:spPr>
          <a:xfrm rot="21600000">
            <a:off x="1295400" y="4876801"/>
            <a:ext cx="6400800" cy="160199"/>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40" name="Equal 10"/>
          <p:cNvSpPr/>
          <p:nvPr/>
        </p:nvSpPr>
        <p:spPr>
          <a:xfrm rot="21517676">
            <a:off x="-293390" y="4019510"/>
            <a:ext cx="4782184" cy="10104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p:txBody>
      </p:sp>
      <p:grpSp>
        <p:nvGrpSpPr>
          <p:cNvPr id="26" name="Group 28"/>
          <p:cNvGrpSpPr/>
          <p:nvPr/>
        </p:nvGrpSpPr>
        <p:grpSpPr>
          <a:xfrm rot="13746982">
            <a:off x="3699490" y="3581399"/>
            <a:ext cx="1015674" cy="978081"/>
            <a:chOff x="653367" y="1995782"/>
            <a:chExt cx="1015674" cy="978081"/>
          </a:xfrm>
        </p:grpSpPr>
        <p:sp>
          <p:nvSpPr>
            <p:cNvPr id="29" name="Plus 29"/>
            <p:cNvSpPr/>
            <p:nvPr/>
          </p:nvSpPr>
          <p:spPr>
            <a:xfrm rot="18649524">
              <a:off x="672163" y="1976986"/>
              <a:ext cx="978081" cy="1015674"/>
            </a:xfrm>
            <a:prstGeom prst="mathDivid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32" name="Plus 6"/>
            <p:cNvSpPr/>
            <p:nvPr/>
          </p:nvSpPr>
          <p:spPr>
            <a:xfrm rot="18649524">
              <a:off x="801808" y="2369801"/>
              <a:ext cx="718791" cy="230044"/>
            </a:xfrm>
            <a:prstGeom prst="mathDivide">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p:txBody>
          <a:bodyPr/>
          <a:lstStyle/>
          <a:p>
            <a:pPr algn="ctr"/>
            <a:r>
              <a:rPr lang="ko-KR" altLang="en-US" b="1" dirty="0" smtClean="0"/>
              <a:t>재난 노출 정도</a:t>
            </a:r>
            <a:endParaRPr lang="en-US" b="1" dirty="0" smtClean="0"/>
          </a:p>
        </p:txBody>
      </p:sp>
      <p:sp>
        <p:nvSpPr>
          <p:cNvPr id="6" name="Slide Number Placeholder 5"/>
          <p:cNvSpPr>
            <a:spLocks noGrp="1"/>
          </p:cNvSpPr>
          <p:nvPr>
            <p:ph type="sldNum" sz="quarter" idx="12"/>
          </p:nvPr>
        </p:nvSpPr>
        <p:spPr/>
        <p:txBody>
          <a:bodyPr/>
          <a:lstStyle/>
          <a:p>
            <a:fld id="{09F307A9-962B-D343-AB25-FB6922D86A32}" type="slidenum">
              <a:rPr lang="en-US" smtClean="0"/>
              <a:pPr/>
              <a:t>25</a:t>
            </a:fld>
            <a:endParaRPr lang="en-US" dirty="0"/>
          </a:p>
        </p:txBody>
      </p:sp>
      <p:pic>
        <p:nvPicPr>
          <p:cNvPr id="2051" name="Picture 3"/>
          <p:cNvPicPr>
            <a:picLocks noChangeAspect="1" noChangeArrowheads="1"/>
          </p:cNvPicPr>
          <p:nvPr/>
        </p:nvPicPr>
        <p:blipFill>
          <a:blip r:embed="rId3" cstate="email"/>
          <a:srcRect/>
          <a:stretch>
            <a:fillRect/>
          </a:stretch>
        </p:blipFill>
        <p:spPr bwMode="auto">
          <a:xfrm>
            <a:off x="0" y="990600"/>
            <a:ext cx="9144000" cy="5562600"/>
          </a:xfrm>
          <a:prstGeom prst="rect">
            <a:avLst/>
          </a:prstGeom>
          <a:noFill/>
          <a:ln w="9525">
            <a:noFill/>
            <a:miter lim="800000"/>
            <a:headEnd/>
            <a:tailEnd/>
          </a:ln>
        </p:spPr>
      </p:pic>
      <p:sp>
        <p:nvSpPr>
          <p:cNvPr id="5" name="TextBox 4"/>
          <p:cNvSpPr txBox="1"/>
          <p:nvPr/>
        </p:nvSpPr>
        <p:spPr>
          <a:xfrm>
            <a:off x="76200" y="1066800"/>
            <a:ext cx="5943600" cy="523220"/>
          </a:xfrm>
          <a:prstGeom prst="rect">
            <a:avLst/>
          </a:prstGeom>
          <a:solidFill>
            <a:srgbClr val="F8F8F8"/>
          </a:solidFill>
          <a:ln>
            <a:solidFill>
              <a:schemeClr val="bg1"/>
            </a:solidFill>
          </a:ln>
        </p:spPr>
        <p:txBody>
          <a:bodyPr wrap="square" rtlCol="0">
            <a:spAutoFit/>
          </a:bodyPr>
          <a:lstStyle/>
          <a:p>
            <a:r>
              <a:rPr lang="ko-KR" altLang="en-US" sz="1400" b="1" dirty="0" smtClean="0"/>
              <a:t>재난 노출 정도</a:t>
            </a:r>
            <a:endParaRPr lang="en-US" altLang="ko-KR" sz="1400" b="1" dirty="0" smtClean="0"/>
          </a:p>
          <a:p>
            <a:r>
              <a:rPr lang="ko-KR" altLang="en-US" sz="1400" dirty="0" smtClean="0"/>
              <a:t>사람들이 자연재해</a:t>
            </a:r>
            <a:r>
              <a:rPr lang="en-US" altLang="ko-KR" sz="1400" dirty="0" smtClean="0"/>
              <a:t> (</a:t>
            </a:r>
            <a:r>
              <a:rPr lang="ko-KR" altLang="en-US" sz="1400" dirty="0" smtClean="0"/>
              <a:t>지진</a:t>
            </a:r>
            <a:r>
              <a:rPr lang="en-US" altLang="ko-KR" sz="1400" dirty="0" smtClean="0"/>
              <a:t>, </a:t>
            </a:r>
            <a:r>
              <a:rPr lang="ko-KR" altLang="en-US" sz="1400" dirty="0" smtClean="0"/>
              <a:t>폭풍</a:t>
            </a:r>
            <a:r>
              <a:rPr lang="en-US" altLang="ko-KR" sz="1400" dirty="0" smtClean="0"/>
              <a:t>, </a:t>
            </a:r>
            <a:r>
              <a:rPr lang="ko-KR" altLang="en-US" sz="1400" dirty="0" smtClean="0"/>
              <a:t>홍수</a:t>
            </a:r>
            <a:r>
              <a:rPr lang="en-US" altLang="ko-KR" sz="1400" dirty="0" smtClean="0"/>
              <a:t>, </a:t>
            </a:r>
            <a:r>
              <a:rPr lang="ko-KR" altLang="en-US" sz="1400" dirty="0" smtClean="0"/>
              <a:t>가뭄과 해수면 상승</a:t>
            </a:r>
            <a:r>
              <a:rPr lang="en-US" altLang="ko-KR" sz="1400" dirty="0" smtClean="0"/>
              <a:t>)</a:t>
            </a:r>
            <a:r>
              <a:rPr lang="ko-KR" altLang="en-US" sz="1400" dirty="0" smtClean="0"/>
              <a:t>에 노출된 정도</a:t>
            </a:r>
            <a:endParaRPr lang="en-US" sz="1400" dirty="0"/>
          </a:p>
        </p:txBody>
      </p:sp>
      <p:sp>
        <p:nvSpPr>
          <p:cNvPr id="7" name="TextBox 6"/>
          <p:cNvSpPr txBox="1"/>
          <p:nvPr/>
        </p:nvSpPr>
        <p:spPr>
          <a:xfrm>
            <a:off x="76200" y="6019800"/>
            <a:ext cx="2438400" cy="461665"/>
          </a:xfrm>
          <a:prstGeom prst="rect">
            <a:avLst/>
          </a:prstGeom>
          <a:solidFill>
            <a:schemeClr val="bg1"/>
          </a:solidFill>
        </p:spPr>
        <p:txBody>
          <a:bodyPr wrap="square" rtlCol="0">
            <a:spAutoFit/>
          </a:bodyPr>
          <a:lstStyle/>
          <a:p>
            <a:r>
              <a:rPr lang="ko-KR" altLang="en-US" sz="1200" dirty="0" smtClean="0"/>
              <a:t>최대치 </a:t>
            </a:r>
            <a:r>
              <a:rPr lang="en-US" altLang="ko-KR" sz="1200" dirty="0" smtClean="0"/>
              <a:t>= 100%</a:t>
            </a:r>
          </a:p>
          <a:p>
            <a:r>
              <a:rPr lang="ko-KR" altLang="en-US" sz="1200" dirty="0" smtClean="0"/>
              <a:t>백분율에 따른 분류</a:t>
            </a:r>
            <a:endParaRPr lang="ko-KR" altLang="en-US" sz="1200" dirty="0"/>
          </a:p>
        </p:txBody>
      </p:sp>
      <p:sp>
        <p:nvSpPr>
          <p:cNvPr id="8" name="TextBox 7"/>
          <p:cNvSpPr txBox="1"/>
          <p:nvPr/>
        </p:nvSpPr>
        <p:spPr>
          <a:xfrm>
            <a:off x="304800" y="4495800"/>
            <a:ext cx="762000" cy="215444"/>
          </a:xfrm>
          <a:prstGeom prst="rect">
            <a:avLst/>
          </a:prstGeom>
          <a:solidFill>
            <a:schemeClr val="bg1"/>
          </a:solidFill>
        </p:spPr>
        <p:txBody>
          <a:bodyPr wrap="square" rtlCol="0">
            <a:spAutoFit/>
          </a:bodyPr>
          <a:lstStyle/>
          <a:p>
            <a:r>
              <a:rPr lang="ko-KR" altLang="en-US" sz="800" dirty="0" smtClean="0"/>
              <a:t>매우 낮음 </a:t>
            </a:r>
            <a:endParaRPr lang="ko-KR" altLang="en-US" sz="800" dirty="0"/>
          </a:p>
        </p:txBody>
      </p:sp>
      <p:sp>
        <p:nvSpPr>
          <p:cNvPr id="9" name="TextBox 8"/>
          <p:cNvSpPr txBox="1"/>
          <p:nvPr/>
        </p:nvSpPr>
        <p:spPr>
          <a:xfrm>
            <a:off x="304800" y="4724400"/>
            <a:ext cx="685800" cy="246221"/>
          </a:xfrm>
          <a:prstGeom prst="rect">
            <a:avLst/>
          </a:prstGeom>
          <a:solidFill>
            <a:schemeClr val="bg1"/>
          </a:solidFill>
        </p:spPr>
        <p:txBody>
          <a:bodyPr wrap="square" rtlCol="0">
            <a:spAutoFit/>
          </a:bodyPr>
          <a:lstStyle/>
          <a:p>
            <a:r>
              <a:rPr lang="ko-KR" altLang="en-US" sz="800" dirty="0" smtClean="0"/>
              <a:t>낮음</a:t>
            </a:r>
            <a:r>
              <a:rPr lang="ko-KR" altLang="en-US" sz="1000" dirty="0" smtClean="0"/>
              <a:t> </a:t>
            </a:r>
            <a:endParaRPr lang="ko-KR" altLang="en-US" sz="1000" dirty="0"/>
          </a:p>
        </p:txBody>
      </p:sp>
      <p:sp>
        <p:nvSpPr>
          <p:cNvPr id="10" name="TextBox 9"/>
          <p:cNvSpPr txBox="1"/>
          <p:nvPr/>
        </p:nvSpPr>
        <p:spPr>
          <a:xfrm>
            <a:off x="304800" y="4966156"/>
            <a:ext cx="685800" cy="215444"/>
          </a:xfrm>
          <a:prstGeom prst="rect">
            <a:avLst/>
          </a:prstGeom>
          <a:solidFill>
            <a:schemeClr val="bg1"/>
          </a:solidFill>
        </p:spPr>
        <p:txBody>
          <a:bodyPr wrap="square" rtlCol="0">
            <a:spAutoFit/>
          </a:bodyPr>
          <a:lstStyle/>
          <a:p>
            <a:r>
              <a:rPr lang="ko-KR" altLang="en-US" sz="800" dirty="0" smtClean="0"/>
              <a:t>중간 </a:t>
            </a:r>
            <a:endParaRPr lang="ko-KR" altLang="en-US" sz="800" dirty="0"/>
          </a:p>
        </p:txBody>
      </p:sp>
      <p:sp>
        <p:nvSpPr>
          <p:cNvPr id="12" name="TextBox 11"/>
          <p:cNvSpPr txBox="1"/>
          <p:nvPr/>
        </p:nvSpPr>
        <p:spPr>
          <a:xfrm>
            <a:off x="304800" y="5240179"/>
            <a:ext cx="685800" cy="246221"/>
          </a:xfrm>
          <a:prstGeom prst="rect">
            <a:avLst/>
          </a:prstGeom>
          <a:solidFill>
            <a:schemeClr val="bg1"/>
          </a:solidFill>
        </p:spPr>
        <p:txBody>
          <a:bodyPr wrap="square" rtlCol="0">
            <a:spAutoFit/>
          </a:bodyPr>
          <a:lstStyle/>
          <a:p>
            <a:r>
              <a:rPr lang="ko-KR" altLang="en-US" sz="800" dirty="0" smtClean="0"/>
              <a:t>높음</a:t>
            </a:r>
            <a:r>
              <a:rPr lang="ko-KR" altLang="en-US" sz="1000" dirty="0" smtClean="0"/>
              <a:t> </a:t>
            </a:r>
            <a:endParaRPr lang="ko-KR" altLang="en-US" sz="1000" dirty="0"/>
          </a:p>
        </p:txBody>
      </p:sp>
      <p:sp>
        <p:nvSpPr>
          <p:cNvPr id="13" name="TextBox 12"/>
          <p:cNvSpPr txBox="1"/>
          <p:nvPr/>
        </p:nvSpPr>
        <p:spPr>
          <a:xfrm>
            <a:off x="304800" y="5486400"/>
            <a:ext cx="762000" cy="215444"/>
          </a:xfrm>
          <a:prstGeom prst="rect">
            <a:avLst/>
          </a:prstGeom>
          <a:solidFill>
            <a:schemeClr val="bg1"/>
          </a:solidFill>
        </p:spPr>
        <p:txBody>
          <a:bodyPr wrap="square" rtlCol="0">
            <a:spAutoFit/>
          </a:bodyPr>
          <a:lstStyle/>
          <a:p>
            <a:r>
              <a:rPr lang="ko-KR" altLang="en-US" sz="800" dirty="0" smtClean="0"/>
              <a:t>매우 높음 </a:t>
            </a:r>
            <a:endParaRPr lang="ko-KR" altLang="en-US" sz="800" dirty="0"/>
          </a:p>
        </p:txBody>
      </p:sp>
      <p:sp>
        <p:nvSpPr>
          <p:cNvPr id="14" name="TextBox 13"/>
          <p:cNvSpPr txBox="1"/>
          <p:nvPr/>
        </p:nvSpPr>
        <p:spPr>
          <a:xfrm>
            <a:off x="304800" y="5804356"/>
            <a:ext cx="838200" cy="215444"/>
          </a:xfrm>
          <a:prstGeom prst="rect">
            <a:avLst/>
          </a:prstGeom>
          <a:solidFill>
            <a:schemeClr val="bg1"/>
          </a:solidFill>
        </p:spPr>
        <p:txBody>
          <a:bodyPr wrap="square" rtlCol="0">
            <a:spAutoFit/>
          </a:bodyPr>
          <a:lstStyle/>
          <a:p>
            <a:r>
              <a:rPr lang="ko-KR" altLang="en-US" sz="800" dirty="0" smtClean="0"/>
              <a:t>정보 없음</a:t>
            </a:r>
            <a:endParaRPr lang="ko-KR" altLang="en-US" sz="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p:txBody>
          <a:bodyPr/>
          <a:lstStyle/>
          <a:p>
            <a:pPr algn="ctr"/>
            <a:r>
              <a:rPr lang="ko-KR" altLang="en-US" dirty="0" smtClean="0"/>
              <a:t>취약성</a:t>
            </a:r>
            <a:r>
              <a:rPr lang="en-US" altLang="ko-KR" dirty="0" smtClean="0"/>
              <a:t>/</a:t>
            </a:r>
            <a:r>
              <a:rPr lang="ko-KR" altLang="en-US" dirty="0" smtClean="0"/>
              <a:t>피해감수성</a:t>
            </a:r>
            <a:endParaRPr lang="en-US" b="1" dirty="0" smtClean="0"/>
          </a:p>
        </p:txBody>
      </p:sp>
      <p:sp>
        <p:nvSpPr>
          <p:cNvPr id="6" name="Slide Number Placeholder 5"/>
          <p:cNvSpPr>
            <a:spLocks noGrp="1"/>
          </p:cNvSpPr>
          <p:nvPr>
            <p:ph type="sldNum" sz="quarter" idx="12"/>
          </p:nvPr>
        </p:nvSpPr>
        <p:spPr/>
        <p:txBody>
          <a:bodyPr/>
          <a:lstStyle/>
          <a:p>
            <a:fld id="{09F307A9-962B-D343-AB25-FB6922D86A32}" type="slidenum">
              <a:rPr lang="en-US" smtClean="0"/>
              <a:pPr/>
              <a:t>26</a:t>
            </a:fld>
            <a:endParaRPr lang="en-US" dirty="0"/>
          </a:p>
        </p:txBody>
      </p:sp>
      <p:pic>
        <p:nvPicPr>
          <p:cNvPr id="1027" name="Picture 3"/>
          <p:cNvPicPr>
            <a:picLocks noChangeAspect="1" noChangeArrowheads="1"/>
          </p:cNvPicPr>
          <p:nvPr/>
        </p:nvPicPr>
        <p:blipFill>
          <a:blip r:embed="rId3" cstate="email"/>
          <a:srcRect/>
          <a:stretch>
            <a:fillRect/>
          </a:stretch>
        </p:blipFill>
        <p:spPr bwMode="auto">
          <a:xfrm>
            <a:off x="0" y="1230923"/>
            <a:ext cx="9144000" cy="5627077"/>
          </a:xfrm>
          <a:prstGeom prst="rect">
            <a:avLst/>
          </a:prstGeom>
          <a:noFill/>
          <a:ln w="9525">
            <a:noFill/>
            <a:miter lim="800000"/>
            <a:headEnd/>
            <a:tailEnd/>
          </a:ln>
        </p:spPr>
      </p:pic>
      <p:sp>
        <p:nvSpPr>
          <p:cNvPr id="5" name="TextBox 4"/>
          <p:cNvSpPr txBox="1"/>
          <p:nvPr/>
        </p:nvSpPr>
        <p:spPr>
          <a:xfrm>
            <a:off x="76200" y="1229380"/>
            <a:ext cx="5943600" cy="523220"/>
          </a:xfrm>
          <a:prstGeom prst="rect">
            <a:avLst/>
          </a:prstGeom>
          <a:solidFill>
            <a:srgbClr val="F8F8F8"/>
          </a:solidFill>
          <a:ln>
            <a:solidFill>
              <a:schemeClr val="bg1"/>
            </a:solidFill>
          </a:ln>
        </p:spPr>
        <p:txBody>
          <a:bodyPr wrap="square" rtlCol="0">
            <a:spAutoFit/>
          </a:bodyPr>
          <a:lstStyle/>
          <a:p>
            <a:r>
              <a:rPr lang="ko-KR" altLang="en-US" sz="1400" b="1" dirty="0" smtClean="0"/>
              <a:t>피해감수성</a:t>
            </a:r>
            <a:endParaRPr lang="en-US" altLang="ko-KR" sz="1400" b="1" dirty="0" smtClean="0"/>
          </a:p>
          <a:p>
            <a:r>
              <a:rPr lang="ko-KR" altLang="en-US" sz="1400" dirty="0" smtClean="0"/>
              <a:t>사회기반시설</a:t>
            </a:r>
            <a:r>
              <a:rPr lang="en-US" altLang="ko-KR" sz="1400" dirty="0" smtClean="0"/>
              <a:t>, </a:t>
            </a:r>
            <a:r>
              <a:rPr lang="ko-KR" altLang="en-US" sz="1400" dirty="0" smtClean="0"/>
              <a:t>영양</a:t>
            </a:r>
            <a:r>
              <a:rPr lang="en-US" altLang="ko-KR" sz="1400" dirty="0" smtClean="0"/>
              <a:t>, </a:t>
            </a:r>
            <a:r>
              <a:rPr lang="ko-KR" altLang="en-US" sz="1400" dirty="0" smtClean="0"/>
              <a:t>소득 및 보편적인 경제 체계에 따라 다름</a:t>
            </a:r>
            <a:endParaRPr lang="en-US" sz="1400" dirty="0"/>
          </a:p>
        </p:txBody>
      </p:sp>
      <p:sp>
        <p:nvSpPr>
          <p:cNvPr id="7" name="TextBox 6"/>
          <p:cNvSpPr txBox="1"/>
          <p:nvPr/>
        </p:nvSpPr>
        <p:spPr>
          <a:xfrm>
            <a:off x="152400" y="6320135"/>
            <a:ext cx="2438400" cy="461665"/>
          </a:xfrm>
          <a:prstGeom prst="rect">
            <a:avLst/>
          </a:prstGeom>
          <a:solidFill>
            <a:schemeClr val="bg1"/>
          </a:solidFill>
        </p:spPr>
        <p:txBody>
          <a:bodyPr wrap="square" rtlCol="0">
            <a:spAutoFit/>
          </a:bodyPr>
          <a:lstStyle/>
          <a:p>
            <a:r>
              <a:rPr lang="ko-KR" altLang="en-US" sz="1200" dirty="0" smtClean="0"/>
              <a:t>최대치 </a:t>
            </a:r>
            <a:r>
              <a:rPr lang="en-US" altLang="ko-KR" sz="1200" dirty="0" smtClean="0"/>
              <a:t>= 100%</a:t>
            </a:r>
          </a:p>
          <a:p>
            <a:r>
              <a:rPr lang="ko-KR" altLang="en-US" sz="1200" dirty="0" smtClean="0"/>
              <a:t>백분율에 따른 분류</a:t>
            </a:r>
            <a:endParaRPr lang="ko-KR" altLang="en-US" sz="1200" dirty="0"/>
          </a:p>
        </p:txBody>
      </p:sp>
      <p:sp>
        <p:nvSpPr>
          <p:cNvPr id="8" name="TextBox 7"/>
          <p:cNvSpPr txBox="1"/>
          <p:nvPr/>
        </p:nvSpPr>
        <p:spPr>
          <a:xfrm>
            <a:off x="381000" y="4796135"/>
            <a:ext cx="762000" cy="215444"/>
          </a:xfrm>
          <a:prstGeom prst="rect">
            <a:avLst/>
          </a:prstGeom>
          <a:solidFill>
            <a:schemeClr val="bg1"/>
          </a:solidFill>
        </p:spPr>
        <p:txBody>
          <a:bodyPr wrap="square" rtlCol="0">
            <a:spAutoFit/>
          </a:bodyPr>
          <a:lstStyle/>
          <a:p>
            <a:r>
              <a:rPr lang="ko-KR" altLang="en-US" sz="800" dirty="0" smtClean="0"/>
              <a:t>매우 낮음 </a:t>
            </a:r>
            <a:endParaRPr lang="ko-KR" altLang="en-US" sz="800" dirty="0"/>
          </a:p>
        </p:txBody>
      </p:sp>
      <p:sp>
        <p:nvSpPr>
          <p:cNvPr id="9" name="TextBox 8"/>
          <p:cNvSpPr txBox="1"/>
          <p:nvPr/>
        </p:nvSpPr>
        <p:spPr>
          <a:xfrm>
            <a:off x="381000" y="5024735"/>
            <a:ext cx="685800" cy="246221"/>
          </a:xfrm>
          <a:prstGeom prst="rect">
            <a:avLst/>
          </a:prstGeom>
          <a:solidFill>
            <a:schemeClr val="bg1"/>
          </a:solidFill>
        </p:spPr>
        <p:txBody>
          <a:bodyPr wrap="square" rtlCol="0">
            <a:spAutoFit/>
          </a:bodyPr>
          <a:lstStyle/>
          <a:p>
            <a:r>
              <a:rPr lang="ko-KR" altLang="en-US" sz="800" dirty="0" smtClean="0"/>
              <a:t>낮음</a:t>
            </a:r>
            <a:r>
              <a:rPr lang="ko-KR" altLang="en-US" sz="1000" dirty="0" smtClean="0"/>
              <a:t> </a:t>
            </a:r>
            <a:endParaRPr lang="ko-KR" altLang="en-US" sz="1000" dirty="0"/>
          </a:p>
        </p:txBody>
      </p:sp>
      <p:sp>
        <p:nvSpPr>
          <p:cNvPr id="10" name="TextBox 9"/>
          <p:cNvSpPr txBox="1"/>
          <p:nvPr/>
        </p:nvSpPr>
        <p:spPr>
          <a:xfrm>
            <a:off x="381000" y="5266491"/>
            <a:ext cx="685800" cy="215444"/>
          </a:xfrm>
          <a:prstGeom prst="rect">
            <a:avLst/>
          </a:prstGeom>
          <a:solidFill>
            <a:schemeClr val="bg1"/>
          </a:solidFill>
        </p:spPr>
        <p:txBody>
          <a:bodyPr wrap="square" rtlCol="0">
            <a:spAutoFit/>
          </a:bodyPr>
          <a:lstStyle/>
          <a:p>
            <a:r>
              <a:rPr lang="ko-KR" altLang="en-US" sz="800" dirty="0" smtClean="0"/>
              <a:t>중간 </a:t>
            </a:r>
            <a:endParaRPr lang="ko-KR" altLang="en-US" sz="800" dirty="0"/>
          </a:p>
        </p:txBody>
      </p:sp>
      <p:sp>
        <p:nvSpPr>
          <p:cNvPr id="11" name="TextBox 10"/>
          <p:cNvSpPr txBox="1"/>
          <p:nvPr/>
        </p:nvSpPr>
        <p:spPr>
          <a:xfrm>
            <a:off x="381000" y="5540514"/>
            <a:ext cx="685800" cy="246221"/>
          </a:xfrm>
          <a:prstGeom prst="rect">
            <a:avLst/>
          </a:prstGeom>
          <a:solidFill>
            <a:schemeClr val="bg1"/>
          </a:solidFill>
        </p:spPr>
        <p:txBody>
          <a:bodyPr wrap="square" rtlCol="0">
            <a:spAutoFit/>
          </a:bodyPr>
          <a:lstStyle/>
          <a:p>
            <a:r>
              <a:rPr lang="ko-KR" altLang="en-US" sz="800" dirty="0" smtClean="0"/>
              <a:t>높음</a:t>
            </a:r>
            <a:r>
              <a:rPr lang="ko-KR" altLang="en-US" sz="1000" dirty="0" smtClean="0"/>
              <a:t> </a:t>
            </a:r>
            <a:endParaRPr lang="ko-KR" altLang="en-US" sz="1000" dirty="0"/>
          </a:p>
        </p:txBody>
      </p:sp>
      <p:sp>
        <p:nvSpPr>
          <p:cNvPr id="12" name="TextBox 11"/>
          <p:cNvSpPr txBox="1"/>
          <p:nvPr/>
        </p:nvSpPr>
        <p:spPr>
          <a:xfrm>
            <a:off x="381000" y="5786735"/>
            <a:ext cx="762000" cy="215444"/>
          </a:xfrm>
          <a:prstGeom prst="rect">
            <a:avLst/>
          </a:prstGeom>
          <a:solidFill>
            <a:schemeClr val="bg1"/>
          </a:solidFill>
        </p:spPr>
        <p:txBody>
          <a:bodyPr wrap="square" rtlCol="0">
            <a:spAutoFit/>
          </a:bodyPr>
          <a:lstStyle/>
          <a:p>
            <a:r>
              <a:rPr lang="ko-KR" altLang="en-US" sz="800" dirty="0" smtClean="0"/>
              <a:t>매우 높음 </a:t>
            </a:r>
            <a:endParaRPr lang="ko-KR" altLang="en-US" sz="800" dirty="0"/>
          </a:p>
        </p:txBody>
      </p:sp>
      <p:sp>
        <p:nvSpPr>
          <p:cNvPr id="13" name="TextBox 12"/>
          <p:cNvSpPr txBox="1"/>
          <p:nvPr/>
        </p:nvSpPr>
        <p:spPr>
          <a:xfrm>
            <a:off x="381000" y="6104691"/>
            <a:ext cx="838200" cy="215444"/>
          </a:xfrm>
          <a:prstGeom prst="rect">
            <a:avLst/>
          </a:prstGeom>
          <a:solidFill>
            <a:schemeClr val="bg1"/>
          </a:solidFill>
        </p:spPr>
        <p:txBody>
          <a:bodyPr wrap="square" rtlCol="0">
            <a:spAutoFit/>
          </a:bodyPr>
          <a:lstStyle/>
          <a:p>
            <a:r>
              <a:rPr lang="ko-KR" altLang="en-US" sz="800" dirty="0" smtClean="0"/>
              <a:t>정보 없음</a:t>
            </a:r>
            <a:endParaRPr lang="ko-KR" altLang="en-US" sz="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p:txBody>
          <a:bodyPr/>
          <a:lstStyle/>
          <a:p>
            <a:pPr algn="ctr"/>
            <a:r>
              <a:rPr lang="ko-KR" altLang="en-US" b="1" dirty="0" smtClean="0"/>
              <a:t>대응력의 부족</a:t>
            </a:r>
            <a:endParaRPr lang="en-US" b="1" dirty="0" smtClean="0"/>
          </a:p>
        </p:txBody>
      </p:sp>
      <p:sp>
        <p:nvSpPr>
          <p:cNvPr id="7" name="Slide Number Placeholder 6"/>
          <p:cNvSpPr>
            <a:spLocks noGrp="1"/>
          </p:cNvSpPr>
          <p:nvPr>
            <p:ph type="sldNum" sz="quarter" idx="12"/>
          </p:nvPr>
        </p:nvSpPr>
        <p:spPr/>
        <p:txBody>
          <a:bodyPr/>
          <a:lstStyle/>
          <a:p>
            <a:fld id="{09F307A9-962B-D343-AB25-FB6922D86A32}" type="slidenum">
              <a:rPr lang="en-US" smtClean="0"/>
              <a:pPr/>
              <a:t>27</a:t>
            </a:fld>
            <a:endParaRPr lang="en-US" dirty="0"/>
          </a:p>
        </p:txBody>
      </p:sp>
      <p:pic>
        <p:nvPicPr>
          <p:cNvPr id="289795" name="Picture 3"/>
          <p:cNvPicPr>
            <a:picLocks noChangeAspect="1" noChangeArrowheads="1"/>
          </p:cNvPicPr>
          <p:nvPr/>
        </p:nvPicPr>
        <p:blipFill>
          <a:blip r:embed="rId3" cstate="email"/>
          <a:srcRect/>
          <a:stretch>
            <a:fillRect/>
          </a:stretch>
        </p:blipFill>
        <p:spPr bwMode="auto">
          <a:xfrm>
            <a:off x="0" y="1143000"/>
            <a:ext cx="9144000" cy="5715000"/>
          </a:xfrm>
          <a:prstGeom prst="rect">
            <a:avLst/>
          </a:prstGeom>
          <a:noFill/>
          <a:ln w="9525">
            <a:noFill/>
            <a:miter lim="800000"/>
            <a:headEnd/>
            <a:tailEnd/>
          </a:ln>
        </p:spPr>
      </p:pic>
      <p:sp>
        <p:nvSpPr>
          <p:cNvPr id="5" name="TextBox 4"/>
          <p:cNvSpPr txBox="1"/>
          <p:nvPr/>
        </p:nvSpPr>
        <p:spPr>
          <a:xfrm>
            <a:off x="152400" y="6324600"/>
            <a:ext cx="2438400" cy="461665"/>
          </a:xfrm>
          <a:prstGeom prst="rect">
            <a:avLst/>
          </a:prstGeom>
          <a:solidFill>
            <a:schemeClr val="bg1"/>
          </a:solidFill>
        </p:spPr>
        <p:txBody>
          <a:bodyPr wrap="square" rtlCol="0">
            <a:spAutoFit/>
          </a:bodyPr>
          <a:lstStyle/>
          <a:p>
            <a:r>
              <a:rPr lang="ko-KR" altLang="en-US" sz="1200" dirty="0" smtClean="0"/>
              <a:t>최대치 </a:t>
            </a:r>
            <a:r>
              <a:rPr lang="en-US" altLang="ko-KR" sz="1200" dirty="0" smtClean="0"/>
              <a:t>= 100%</a:t>
            </a:r>
          </a:p>
          <a:p>
            <a:r>
              <a:rPr lang="ko-KR" altLang="en-US" sz="1200" dirty="0" smtClean="0"/>
              <a:t>백분율에 따른 분류</a:t>
            </a:r>
            <a:endParaRPr lang="ko-KR" altLang="en-US" sz="1200" dirty="0"/>
          </a:p>
        </p:txBody>
      </p:sp>
      <p:sp>
        <p:nvSpPr>
          <p:cNvPr id="6" name="TextBox 5"/>
          <p:cNvSpPr txBox="1"/>
          <p:nvPr/>
        </p:nvSpPr>
        <p:spPr>
          <a:xfrm>
            <a:off x="381000" y="4800600"/>
            <a:ext cx="762000" cy="215444"/>
          </a:xfrm>
          <a:prstGeom prst="rect">
            <a:avLst/>
          </a:prstGeom>
          <a:solidFill>
            <a:schemeClr val="bg1"/>
          </a:solidFill>
        </p:spPr>
        <p:txBody>
          <a:bodyPr wrap="square" rtlCol="0">
            <a:spAutoFit/>
          </a:bodyPr>
          <a:lstStyle/>
          <a:p>
            <a:r>
              <a:rPr lang="ko-KR" altLang="en-US" sz="800" dirty="0" smtClean="0"/>
              <a:t>매우 낮음 </a:t>
            </a:r>
            <a:endParaRPr lang="ko-KR" altLang="en-US" sz="800" dirty="0"/>
          </a:p>
        </p:txBody>
      </p:sp>
      <p:sp>
        <p:nvSpPr>
          <p:cNvPr id="8" name="TextBox 7"/>
          <p:cNvSpPr txBox="1"/>
          <p:nvPr/>
        </p:nvSpPr>
        <p:spPr>
          <a:xfrm>
            <a:off x="381000" y="5029200"/>
            <a:ext cx="685800" cy="246221"/>
          </a:xfrm>
          <a:prstGeom prst="rect">
            <a:avLst/>
          </a:prstGeom>
          <a:solidFill>
            <a:schemeClr val="bg1"/>
          </a:solidFill>
        </p:spPr>
        <p:txBody>
          <a:bodyPr wrap="square" rtlCol="0">
            <a:spAutoFit/>
          </a:bodyPr>
          <a:lstStyle/>
          <a:p>
            <a:r>
              <a:rPr lang="ko-KR" altLang="en-US" sz="800" dirty="0" smtClean="0"/>
              <a:t>낮음</a:t>
            </a:r>
            <a:r>
              <a:rPr lang="ko-KR" altLang="en-US" sz="1000" dirty="0" smtClean="0"/>
              <a:t> </a:t>
            </a:r>
            <a:endParaRPr lang="ko-KR" altLang="en-US" sz="1000" dirty="0"/>
          </a:p>
        </p:txBody>
      </p:sp>
      <p:sp>
        <p:nvSpPr>
          <p:cNvPr id="9" name="TextBox 8"/>
          <p:cNvSpPr txBox="1"/>
          <p:nvPr/>
        </p:nvSpPr>
        <p:spPr>
          <a:xfrm>
            <a:off x="381000" y="5347156"/>
            <a:ext cx="685800" cy="215444"/>
          </a:xfrm>
          <a:prstGeom prst="rect">
            <a:avLst/>
          </a:prstGeom>
          <a:solidFill>
            <a:schemeClr val="bg1"/>
          </a:solidFill>
        </p:spPr>
        <p:txBody>
          <a:bodyPr wrap="square" rtlCol="0">
            <a:spAutoFit/>
          </a:bodyPr>
          <a:lstStyle/>
          <a:p>
            <a:r>
              <a:rPr lang="ko-KR" altLang="en-US" sz="800" dirty="0" smtClean="0"/>
              <a:t>중간 </a:t>
            </a:r>
            <a:endParaRPr lang="ko-KR" altLang="en-US" sz="800" dirty="0"/>
          </a:p>
        </p:txBody>
      </p:sp>
      <p:sp>
        <p:nvSpPr>
          <p:cNvPr id="10" name="TextBox 9"/>
          <p:cNvSpPr txBox="1"/>
          <p:nvPr/>
        </p:nvSpPr>
        <p:spPr>
          <a:xfrm>
            <a:off x="381000" y="5621179"/>
            <a:ext cx="685800" cy="246221"/>
          </a:xfrm>
          <a:prstGeom prst="rect">
            <a:avLst/>
          </a:prstGeom>
          <a:solidFill>
            <a:schemeClr val="bg1"/>
          </a:solidFill>
        </p:spPr>
        <p:txBody>
          <a:bodyPr wrap="square" rtlCol="0">
            <a:spAutoFit/>
          </a:bodyPr>
          <a:lstStyle/>
          <a:p>
            <a:r>
              <a:rPr lang="ko-KR" altLang="en-US" sz="800" dirty="0" smtClean="0"/>
              <a:t>높음</a:t>
            </a:r>
            <a:r>
              <a:rPr lang="ko-KR" altLang="en-US" sz="1000" dirty="0" smtClean="0"/>
              <a:t> </a:t>
            </a:r>
            <a:endParaRPr lang="ko-KR" altLang="en-US" sz="1000" dirty="0"/>
          </a:p>
        </p:txBody>
      </p:sp>
      <p:sp>
        <p:nvSpPr>
          <p:cNvPr id="11" name="TextBox 10"/>
          <p:cNvSpPr txBox="1"/>
          <p:nvPr/>
        </p:nvSpPr>
        <p:spPr>
          <a:xfrm>
            <a:off x="381000" y="5880556"/>
            <a:ext cx="762000" cy="215444"/>
          </a:xfrm>
          <a:prstGeom prst="rect">
            <a:avLst/>
          </a:prstGeom>
          <a:solidFill>
            <a:schemeClr val="bg1"/>
          </a:solidFill>
        </p:spPr>
        <p:txBody>
          <a:bodyPr wrap="square" rtlCol="0">
            <a:spAutoFit/>
          </a:bodyPr>
          <a:lstStyle/>
          <a:p>
            <a:r>
              <a:rPr lang="ko-KR" altLang="en-US" sz="800" dirty="0" smtClean="0"/>
              <a:t>매우 높음 </a:t>
            </a:r>
            <a:endParaRPr lang="ko-KR" altLang="en-US" sz="800" dirty="0"/>
          </a:p>
        </p:txBody>
      </p:sp>
      <p:sp>
        <p:nvSpPr>
          <p:cNvPr id="12" name="TextBox 11"/>
          <p:cNvSpPr txBox="1"/>
          <p:nvPr/>
        </p:nvSpPr>
        <p:spPr>
          <a:xfrm>
            <a:off x="381000" y="6109156"/>
            <a:ext cx="838200" cy="215444"/>
          </a:xfrm>
          <a:prstGeom prst="rect">
            <a:avLst/>
          </a:prstGeom>
          <a:solidFill>
            <a:schemeClr val="bg1"/>
          </a:solidFill>
        </p:spPr>
        <p:txBody>
          <a:bodyPr wrap="square" rtlCol="0">
            <a:spAutoFit/>
          </a:bodyPr>
          <a:lstStyle/>
          <a:p>
            <a:r>
              <a:rPr lang="ko-KR" altLang="en-US" sz="800" dirty="0" smtClean="0"/>
              <a:t>정보 없음</a:t>
            </a:r>
            <a:endParaRPr lang="ko-KR" altLang="en-US" sz="800" dirty="0"/>
          </a:p>
        </p:txBody>
      </p:sp>
      <p:sp>
        <p:nvSpPr>
          <p:cNvPr id="13" name="TextBox 12"/>
          <p:cNvSpPr txBox="1"/>
          <p:nvPr/>
        </p:nvSpPr>
        <p:spPr>
          <a:xfrm>
            <a:off x="76200" y="1295400"/>
            <a:ext cx="5943600" cy="523220"/>
          </a:xfrm>
          <a:prstGeom prst="rect">
            <a:avLst/>
          </a:prstGeom>
          <a:solidFill>
            <a:srgbClr val="F8F8F8"/>
          </a:solidFill>
          <a:ln>
            <a:solidFill>
              <a:schemeClr val="bg1"/>
            </a:solidFill>
          </a:ln>
        </p:spPr>
        <p:txBody>
          <a:bodyPr wrap="square" rtlCol="0">
            <a:spAutoFit/>
          </a:bodyPr>
          <a:lstStyle/>
          <a:p>
            <a:r>
              <a:rPr lang="ko-KR" altLang="en-US" sz="1400" b="1" dirty="0" smtClean="0"/>
              <a:t>대응력의 부족</a:t>
            </a:r>
            <a:endParaRPr lang="en-US" altLang="ko-KR" sz="1400" b="1" dirty="0" smtClean="0"/>
          </a:p>
          <a:p>
            <a:r>
              <a:rPr lang="ko-KR" altLang="en-US" sz="1400" dirty="0" smtClean="0"/>
              <a:t>통치방법</a:t>
            </a:r>
            <a:r>
              <a:rPr lang="en-US" altLang="ko-KR" sz="1400" dirty="0" smtClean="0"/>
              <a:t>, </a:t>
            </a:r>
            <a:r>
              <a:rPr lang="ko-KR" altLang="en-US" sz="1400" dirty="0" smtClean="0"/>
              <a:t>의료적 수준과 물질적 안정도에 따라 다름</a:t>
            </a:r>
            <a:endParaRPr lang="en-US" sz="1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p:txBody>
          <a:bodyPr/>
          <a:lstStyle/>
          <a:p>
            <a:pPr algn="ctr"/>
            <a:r>
              <a:rPr lang="ko-KR" altLang="en-US" dirty="0" smtClean="0"/>
              <a:t>위험</a:t>
            </a:r>
            <a:r>
              <a:rPr lang="en-US" altLang="ko-KR" dirty="0" smtClean="0"/>
              <a:t>/</a:t>
            </a:r>
            <a:r>
              <a:rPr lang="ko-KR" altLang="en-US" dirty="0" smtClean="0"/>
              <a:t>영향</a:t>
            </a:r>
            <a:endParaRPr lang="en-US" b="1" dirty="0" smtClean="0"/>
          </a:p>
        </p:txBody>
      </p:sp>
      <p:sp>
        <p:nvSpPr>
          <p:cNvPr id="6" name="Slide Number Placeholder 5"/>
          <p:cNvSpPr>
            <a:spLocks noGrp="1"/>
          </p:cNvSpPr>
          <p:nvPr>
            <p:ph type="sldNum" sz="quarter" idx="12"/>
          </p:nvPr>
        </p:nvSpPr>
        <p:spPr/>
        <p:txBody>
          <a:bodyPr/>
          <a:lstStyle/>
          <a:p>
            <a:fld id="{09F307A9-962B-D343-AB25-FB6922D86A32}" type="slidenum">
              <a:rPr lang="en-US" smtClean="0"/>
              <a:pPr/>
              <a:t>28</a:t>
            </a:fld>
            <a:endParaRPr lang="en-US" dirty="0"/>
          </a:p>
        </p:txBody>
      </p:sp>
      <p:pic>
        <p:nvPicPr>
          <p:cNvPr id="5" name="Picture 2"/>
          <p:cNvPicPr>
            <a:picLocks noChangeAspect="1" noChangeArrowheads="1"/>
          </p:cNvPicPr>
          <p:nvPr/>
        </p:nvPicPr>
        <p:blipFill>
          <a:blip r:embed="rId3" cstate="email"/>
          <a:srcRect/>
          <a:stretch>
            <a:fillRect/>
          </a:stretch>
        </p:blipFill>
        <p:spPr bwMode="auto">
          <a:xfrm>
            <a:off x="0" y="1143000"/>
            <a:ext cx="9144000" cy="5715000"/>
          </a:xfrm>
          <a:prstGeom prst="rect">
            <a:avLst/>
          </a:prstGeom>
          <a:noFill/>
          <a:ln w="9525">
            <a:noFill/>
            <a:miter lim="800000"/>
            <a:headEnd/>
            <a:tailEnd/>
          </a:ln>
        </p:spPr>
      </p:pic>
      <p:sp>
        <p:nvSpPr>
          <p:cNvPr id="7" name="TextBox 6"/>
          <p:cNvSpPr txBox="1"/>
          <p:nvPr/>
        </p:nvSpPr>
        <p:spPr>
          <a:xfrm>
            <a:off x="0" y="6248400"/>
            <a:ext cx="2438400" cy="461665"/>
          </a:xfrm>
          <a:prstGeom prst="rect">
            <a:avLst/>
          </a:prstGeom>
          <a:solidFill>
            <a:schemeClr val="bg1"/>
          </a:solidFill>
        </p:spPr>
        <p:txBody>
          <a:bodyPr wrap="square" rtlCol="0">
            <a:spAutoFit/>
          </a:bodyPr>
          <a:lstStyle/>
          <a:p>
            <a:r>
              <a:rPr lang="ko-KR" altLang="en-US" sz="1200" dirty="0" smtClean="0"/>
              <a:t>최대치 </a:t>
            </a:r>
            <a:r>
              <a:rPr lang="en-US" altLang="ko-KR" sz="1200" dirty="0" smtClean="0"/>
              <a:t>= 100%</a:t>
            </a:r>
          </a:p>
          <a:p>
            <a:r>
              <a:rPr lang="ko-KR" altLang="en-US" sz="1200" dirty="0" smtClean="0"/>
              <a:t>백분율에 따른 분류</a:t>
            </a:r>
            <a:endParaRPr lang="ko-KR" altLang="en-US" sz="1200" dirty="0"/>
          </a:p>
        </p:txBody>
      </p:sp>
      <p:sp>
        <p:nvSpPr>
          <p:cNvPr id="8" name="TextBox 7"/>
          <p:cNvSpPr txBox="1"/>
          <p:nvPr/>
        </p:nvSpPr>
        <p:spPr>
          <a:xfrm>
            <a:off x="228600" y="4648200"/>
            <a:ext cx="762000" cy="215444"/>
          </a:xfrm>
          <a:prstGeom prst="rect">
            <a:avLst/>
          </a:prstGeom>
          <a:solidFill>
            <a:schemeClr val="bg1"/>
          </a:solidFill>
        </p:spPr>
        <p:txBody>
          <a:bodyPr wrap="square" rtlCol="0">
            <a:spAutoFit/>
          </a:bodyPr>
          <a:lstStyle/>
          <a:p>
            <a:r>
              <a:rPr lang="ko-KR" altLang="en-US" sz="800" dirty="0" smtClean="0"/>
              <a:t>매우 낮음 </a:t>
            </a:r>
            <a:endParaRPr lang="ko-KR" altLang="en-US" sz="800" dirty="0"/>
          </a:p>
        </p:txBody>
      </p:sp>
      <p:sp>
        <p:nvSpPr>
          <p:cNvPr id="9" name="TextBox 8"/>
          <p:cNvSpPr txBox="1"/>
          <p:nvPr/>
        </p:nvSpPr>
        <p:spPr>
          <a:xfrm>
            <a:off x="228600" y="4876800"/>
            <a:ext cx="685800" cy="246221"/>
          </a:xfrm>
          <a:prstGeom prst="rect">
            <a:avLst/>
          </a:prstGeom>
          <a:solidFill>
            <a:schemeClr val="bg1"/>
          </a:solidFill>
        </p:spPr>
        <p:txBody>
          <a:bodyPr wrap="square" rtlCol="0">
            <a:spAutoFit/>
          </a:bodyPr>
          <a:lstStyle/>
          <a:p>
            <a:r>
              <a:rPr lang="ko-KR" altLang="en-US" sz="800" dirty="0" smtClean="0"/>
              <a:t>낮음</a:t>
            </a:r>
            <a:r>
              <a:rPr lang="ko-KR" altLang="en-US" sz="1000" dirty="0" smtClean="0"/>
              <a:t> </a:t>
            </a:r>
            <a:endParaRPr lang="ko-KR" altLang="en-US" sz="1000" dirty="0"/>
          </a:p>
        </p:txBody>
      </p:sp>
      <p:sp>
        <p:nvSpPr>
          <p:cNvPr id="10" name="TextBox 9"/>
          <p:cNvSpPr txBox="1"/>
          <p:nvPr/>
        </p:nvSpPr>
        <p:spPr>
          <a:xfrm>
            <a:off x="228600" y="5194756"/>
            <a:ext cx="685800" cy="215444"/>
          </a:xfrm>
          <a:prstGeom prst="rect">
            <a:avLst/>
          </a:prstGeom>
          <a:solidFill>
            <a:schemeClr val="bg1"/>
          </a:solidFill>
        </p:spPr>
        <p:txBody>
          <a:bodyPr wrap="square" rtlCol="0">
            <a:spAutoFit/>
          </a:bodyPr>
          <a:lstStyle/>
          <a:p>
            <a:r>
              <a:rPr lang="ko-KR" altLang="en-US" sz="800" dirty="0" smtClean="0"/>
              <a:t>중간 </a:t>
            </a:r>
            <a:endParaRPr lang="ko-KR" altLang="en-US" sz="800" dirty="0"/>
          </a:p>
        </p:txBody>
      </p:sp>
      <p:sp>
        <p:nvSpPr>
          <p:cNvPr id="11" name="TextBox 10"/>
          <p:cNvSpPr txBox="1"/>
          <p:nvPr/>
        </p:nvSpPr>
        <p:spPr>
          <a:xfrm>
            <a:off x="228600" y="5468779"/>
            <a:ext cx="685800" cy="246221"/>
          </a:xfrm>
          <a:prstGeom prst="rect">
            <a:avLst/>
          </a:prstGeom>
          <a:solidFill>
            <a:schemeClr val="bg1"/>
          </a:solidFill>
        </p:spPr>
        <p:txBody>
          <a:bodyPr wrap="square" rtlCol="0">
            <a:spAutoFit/>
          </a:bodyPr>
          <a:lstStyle/>
          <a:p>
            <a:r>
              <a:rPr lang="ko-KR" altLang="en-US" sz="800" dirty="0" smtClean="0"/>
              <a:t>높음</a:t>
            </a:r>
            <a:r>
              <a:rPr lang="ko-KR" altLang="en-US" sz="1000" dirty="0" smtClean="0"/>
              <a:t> </a:t>
            </a:r>
            <a:endParaRPr lang="ko-KR" altLang="en-US" sz="1000" dirty="0"/>
          </a:p>
        </p:txBody>
      </p:sp>
      <p:sp>
        <p:nvSpPr>
          <p:cNvPr id="12" name="TextBox 11"/>
          <p:cNvSpPr txBox="1"/>
          <p:nvPr/>
        </p:nvSpPr>
        <p:spPr>
          <a:xfrm>
            <a:off x="228600" y="5715000"/>
            <a:ext cx="762000" cy="215444"/>
          </a:xfrm>
          <a:prstGeom prst="rect">
            <a:avLst/>
          </a:prstGeom>
          <a:solidFill>
            <a:schemeClr val="bg1"/>
          </a:solidFill>
        </p:spPr>
        <p:txBody>
          <a:bodyPr wrap="square" rtlCol="0">
            <a:spAutoFit/>
          </a:bodyPr>
          <a:lstStyle/>
          <a:p>
            <a:r>
              <a:rPr lang="ko-KR" altLang="en-US" sz="800" dirty="0" smtClean="0"/>
              <a:t>매우 높음 </a:t>
            </a:r>
            <a:endParaRPr lang="ko-KR" altLang="en-US" sz="800" dirty="0"/>
          </a:p>
        </p:txBody>
      </p:sp>
      <p:sp>
        <p:nvSpPr>
          <p:cNvPr id="13" name="TextBox 12"/>
          <p:cNvSpPr txBox="1"/>
          <p:nvPr/>
        </p:nvSpPr>
        <p:spPr>
          <a:xfrm>
            <a:off x="228600" y="6032956"/>
            <a:ext cx="838200" cy="215444"/>
          </a:xfrm>
          <a:prstGeom prst="rect">
            <a:avLst/>
          </a:prstGeom>
          <a:solidFill>
            <a:schemeClr val="bg1"/>
          </a:solidFill>
        </p:spPr>
        <p:txBody>
          <a:bodyPr wrap="square" rtlCol="0">
            <a:spAutoFit/>
          </a:bodyPr>
          <a:lstStyle/>
          <a:p>
            <a:r>
              <a:rPr lang="ko-KR" altLang="en-US" sz="800" dirty="0" smtClean="0"/>
              <a:t>정보 없음</a:t>
            </a:r>
            <a:endParaRPr lang="ko-KR" altLang="en-US" sz="800" dirty="0"/>
          </a:p>
        </p:txBody>
      </p:sp>
      <p:sp>
        <p:nvSpPr>
          <p:cNvPr id="14" name="TextBox 13"/>
          <p:cNvSpPr txBox="1"/>
          <p:nvPr/>
        </p:nvSpPr>
        <p:spPr>
          <a:xfrm>
            <a:off x="0" y="1219200"/>
            <a:ext cx="3429000" cy="523220"/>
          </a:xfrm>
          <a:prstGeom prst="rect">
            <a:avLst/>
          </a:prstGeom>
          <a:solidFill>
            <a:srgbClr val="F8F8F8"/>
          </a:solidFill>
          <a:ln>
            <a:solidFill>
              <a:schemeClr val="bg1"/>
            </a:solidFill>
          </a:ln>
        </p:spPr>
        <p:txBody>
          <a:bodyPr wrap="square" rtlCol="0">
            <a:spAutoFit/>
          </a:bodyPr>
          <a:lstStyle/>
          <a:p>
            <a:r>
              <a:rPr lang="ko-KR" altLang="en-US" sz="1400" b="1" dirty="0" smtClean="0"/>
              <a:t>세계 위험 인덱스 </a:t>
            </a:r>
            <a:r>
              <a:rPr lang="en-US" altLang="ko-KR" sz="1400" b="1" dirty="0" smtClean="0"/>
              <a:t>(World Risk Index)</a:t>
            </a:r>
          </a:p>
          <a:p>
            <a:r>
              <a:rPr lang="ko-KR" altLang="en-US" sz="1400" dirty="0" smtClean="0"/>
              <a:t>재난 노출 정도와 취약성을 합친 결과</a:t>
            </a:r>
            <a:endParaRPr lang="en-US" sz="1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Index</a:t>
            </a:r>
            <a:endParaRPr lang="en-US" dirty="0"/>
          </a:p>
        </p:txBody>
      </p:sp>
      <p:sp>
        <p:nvSpPr>
          <p:cNvPr id="6" name="Text Placeholder 5"/>
          <p:cNvSpPr>
            <a:spLocks noGrp="1"/>
          </p:cNvSpPr>
          <p:nvPr>
            <p:ph type="body" sz="quarter" idx="11"/>
          </p:nvPr>
        </p:nvSpPr>
        <p:spPr/>
        <p:txBody>
          <a:bodyPr/>
          <a:lstStyle/>
          <a:p>
            <a:endParaRPr lang="en-US" dirty="0"/>
          </a:p>
        </p:txBody>
      </p:sp>
      <p:sp>
        <p:nvSpPr>
          <p:cNvPr id="7" name="Text Placeholder 6"/>
          <p:cNvSpPr>
            <a:spLocks noGrp="1"/>
          </p:cNvSpPr>
          <p:nvPr>
            <p:ph type="body" sz="quarter" idx="12"/>
          </p:nvPr>
        </p:nvSpPr>
        <p:spPr/>
        <p:txBody>
          <a:bodyPr/>
          <a:lstStyle/>
          <a:p>
            <a:endParaRPr lang="en-US"/>
          </a:p>
        </p:txBody>
      </p:sp>
      <p:pic>
        <p:nvPicPr>
          <p:cNvPr id="325634" name="Picture 2"/>
          <p:cNvPicPr>
            <a:picLocks noChangeAspect="1" noChangeArrowheads="1"/>
          </p:cNvPicPr>
          <p:nvPr/>
        </p:nvPicPr>
        <p:blipFill>
          <a:blip r:embed="rId2" cstate="email"/>
          <a:srcRect/>
          <a:stretch>
            <a:fillRect/>
          </a:stretch>
        </p:blipFill>
        <p:spPr bwMode="auto">
          <a:xfrm>
            <a:off x="-1" y="-76200"/>
            <a:ext cx="9173817" cy="6934200"/>
          </a:xfrm>
          <a:prstGeom prst="rect">
            <a:avLst/>
          </a:prstGeom>
          <a:noFill/>
          <a:ln w="9525">
            <a:noFill/>
            <a:miter lim="800000"/>
            <a:headEnd/>
            <a:tailEnd/>
          </a:ln>
        </p:spPr>
      </p:pic>
      <p:sp>
        <p:nvSpPr>
          <p:cNvPr id="8" name="TextBox 7"/>
          <p:cNvSpPr txBox="1"/>
          <p:nvPr/>
        </p:nvSpPr>
        <p:spPr>
          <a:xfrm>
            <a:off x="3581400" y="1295400"/>
            <a:ext cx="838200" cy="276999"/>
          </a:xfrm>
          <a:prstGeom prst="rect">
            <a:avLst/>
          </a:prstGeom>
          <a:solidFill>
            <a:srgbClr val="F8F8F8"/>
          </a:solidFill>
          <a:ln>
            <a:solidFill>
              <a:schemeClr val="bg1"/>
            </a:solidFill>
          </a:ln>
        </p:spPr>
        <p:txBody>
          <a:bodyPr wrap="square" rtlCol="0">
            <a:spAutoFit/>
          </a:bodyPr>
          <a:lstStyle/>
          <a:p>
            <a:r>
              <a:rPr lang="ko-KR" altLang="en-US" sz="1200" dirty="0" smtClean="0"/>
              <a:t>노출도</a:t>
            </a:r>
            <a:endParaRPr lang="en-US" sz="1200" dirty="0"/>
          </a:p>
        </p:txBody>
      </p:sp>
      <p:sp>
        <p:nvSpPr>
          <p:cNvPr id="9" name="TextBox 8"/>
          <p:cNvSpPr txBox="1"/>
          <p:nvPr/>
        </p:nvSpPr>
        <p:spPr>
          <a:xfrm>
            <a:off x="4648200" y="1295400"/>
            <a:ext cx="838200" cy="276999"/>
          </a:xfrm>
          <a:prstGeom prst="rect">
            <a:avLst/>
          </a:prstGeom>
          <a:solidFill>
            <a:srgbClr val="F8F8F8"/>
          </a:solidFill>
          <a:ln>
            <a:solidFill>
              <a:schemeClr val="bg1"/>
            </a:solidFill>
          </a:ln>
        </p:spPr>
        <p:txBody>
          <a:bodyPr wrap="square" rtlCol="0">
            <a:spAutoFit/>
          </a:bodyPr>
          <a:lstStyle/>
          <a:p>
            <a:r>
              <a:rPr lang="ko-KR" altLang="en-US" sz="1200" dirty="0" smtClean="0"/>
              <a:t>취약성</a:t>
            </a:r>
            <a:endParaRPr lang="en-US" sz="1200" dirty="0"/>
          </a:p>
        </p:txBody>
      </p:sp>
      <p:sp>
        <p:nvSpPr>
          <p:cNvPr id="10" name="TextBox 9"/>
          <p:cNvSpPr txBox="1"/>
          <p:nvPr/>
        </p:nvSpPr>
        <p:spPr>
          <a:xfrm>
            <a:off x="5715000" y="1323201"/>
            <a:ext cx="990600" cy="276999"/>
          </a:xfrm>
          <a:prstGeom prst="rect">
            <a:avLst/>
          </a:prstGeom>
          <a:solidFill>
            <a:srgbClr val="F8F8F8"/>
          </a:solidFill>
          <a:ln>
            <a:solidFill>
              <a:schemeClr val="bg1"/>
            </a:solidFill>
          </a:ln>
        </p:spPr>
        <p:txBody>
          <a:bodyPr wrap="square" rtlCol="0">
            <a:spAutoFit/>
          </a:bodyPr>
          <a:lstStyle/>
          <a:p>
            <a:r>
              <a:rPr lang="ko-KR" altLang="en-US" sz="1200" dirty="0" smtClean="0"/>
              <a:t>피해감수성</a:t>
            </a:r>
            <a:endParaRPr lang="en-US" sz="1200" dirty="0"/>
          </a:p>
        </p:txBody>
      </p:sp>
      <p:sp>
        <p:nvSpPr>
          <p:cNvPr id="11" name="TextBox 10"/>
          <p:cNvSpPr txBox="1"/>
          <p:nvPr/>
        </p:nvSpPr>
        <p:spPr>
          <a:xfrm>
            <a:off x="6858000" y="1219200"/>
            <a:ext cx="990600" cy="461665"/>
          </a:xfrm>
          <a:prstGeom prst="rect">
            <a:avLst/>
          </a:prstGeom>
          <a:solidFill>
            <a:srgbClr val="F8F8F8"/>
          </a:solidFill>
          <a:ln>
            <a:solidFill>
              <a:schemeClr val="bg1"/>
            </a:solidFill>
          </a:ln>
        </p:spPr>
        <p:txBody>
          <a:bodyPr wrap="square" rtlCol="0">
            <a:spAutoFit/>
          </a:bodyPr>
          <a:lstStyle/>
          <a:p>
            <a:r>
              <a:rPr lang="ko-KR" altLang="en-US" sz="1200" dirty="0" smtClean="0"/>
              <a:t>대응력의 부족</a:t>
            </a:r>
            <a:endParaRPr lang="en-US" sz="1200" dirty="0"/>
          </a:p>
        </p:txBody>
      </p:sp>
      <p:sp>
        <p:nvSpPr>
          <p:cNvPr id="12" name="TextBox 11"/>
          <p:cNvSpPr txBox="1"/>
          <p:nvPr/>
        </p:nvSpPr>
        <p:spPr>
          <a:xfrm>
            <a:off x="7924800" y="1214735"/>
            <a:ext cx="1066800" cy="461665"/>
          </a:xfrm>
          <a:prstGeom prst="rect">
            <a:avLst/>
          </a:prstGeom>
          <a:solidFill>
            <a:srgbClr val="F8F8F8"/>
          </a:solidFill>
          <a:ln>
            <a:solidFill>
              <a:schemeClr val="bg1"/>
            </a:solidFill>
          </a:ln>
        </p:spPr>
        <p:txBody>
          <a:bodyPr wrap="square" rtlCol="0">
            <a:spAutoFit/>
          </a:bodyPr>
          <a:lstStyle/>
          <a:p>
            <a:r>
              <a:rPr lang="ko-KR" altLang="en-US" sz="1200" dirty="0" smtClean="0"/>
              <a:t>적응력의</a:t>
            </a:r>
            <a:endParaRPr lang="en-US" altLang="ko-KR" sz="1200" dirty="0" smtClean="0"/>
          </a:p>
          <a:p>
            <a:r>
              <a:rPr lang="ko-KR" altLang="en-US" sz="1200" dirty="0" smtClean="0"/>
              <a:t>부족</a:t>
            </a:r>
            <a:endParaRPr lang="en-US" sz="1200" dirty="0"/>
          </a:p>
        </p:txBody>
      </p:sp>
      <p:sp>
        <p:nvSpPr>
          <p:cNvPr id="14" name="TextBox 13"/>
          <p:cNvSpPr txBox="1"/>
          <p:nvPr/>
        </p:nvSpPr>
        <p:spPr>
          <a:xfrm>
            <a:off x="685800" y="1689556"/>
            <a:ext cx="838200" cy="215444"/>
          </a:xfrm>
          <a:prstGeom prst="rect">
            <a:avLst/>
          </a:prstGeom>
          <a:solidFill>
            <a:srgbClr val="F8F8F8"/>
          </a:solidFill>
          <a:ln>
            <a:solidFill>
              <a:schemeClr val="bg1"/>
            </a:solidFill>
          </a:ln>
        </p:spPr>
        <p:txBody>
          <a:bodyPr wrap="square" rtlCol="0">
            <a:spAutoFit/>
          </a:bodyPr>
          <a:lstStyle/>
          <a:p>
            <a:r>
              <a:rPr lang="ko-KR" altLang="en-US" sz="800" dirty="0" err="1" smtClean="0"/>
              <a:t>바누아투</a:t>
            </a:r>
            <a:endParaRPr lang="en-US" sz="800" dirty="0"/>
          </a:p>
        </p:txBody>
      </p:sp>
      <p:sp>
        <p:nvSpPr>
          <p:cNvPr id="16" name="TextBox 15"/>
          <p:cNvSpPr txBox="1"/>
          <p:nvPr/>
        </p:nvSpPr>
        <p:spPr>
          <a:xfrm>
            <a:off x="685800" y="1918156"/>
            <a:ext cx="838200" cy="215444"/>
          </a:xfrm>
          <a:prstGeom prst="rect">
            <a:avLst/>
          </a:prstGeom>
          <a:solidFill>
            <a:schemeClr val="bg1">
              <a:lumMod val="85000"/>
            </a:schemeClr>
          </a:solidFill>
          <a:ln>
            <a:solidFill>
              <a:schemeClr val="bg1"/>
            </a:solidFill>
          </a:ln>
        </p:spPr>
        <p:txBody>
          <a:bodyPr wrap="square" rtlCol="0">
            <a:spAutoFit/>
          </a:bodyPr>
          <a:lstStyle/>
          <a:p>
            <a:r>
              <a:rPr lang="ko-KR" altLang="en-US" sz="800" smtClean="0"/>
              <a:t>통가</a:t>
            </a:r>
            <a:endParaRPr lang="en-US" sz="800" dirty="0"/>
          </a:p>
        </p:txBody>
      </p:sp>
      <p:sp>
        <p:nvSpPr>
          <p:cNvPr id="17" name="TextBox 16"/>
          <p:cNvSpPr txBox="1"/>
          <p:nvPr/>
        </p:nvSpPr>
        <p:spPr>
          <a:xfrm>
            <a:off x="685800" y="2209800"/>
            <a:ext cx="838200" cy="215444"/>
          </a:xfrm>
          <a:prstGeom prst="rect">
            <a:avLst/>
          </a:prstGeom>
          <a:solidFill>
            <a:srgbClr val="F8F8F8"/>
          </a:solidFill>
          <a:ln>
            <a:solidFill>
              <a:schemeClr val="bg1"/>
            </a:solidFill>
          </a:ln>
        </p:spPr>
        <p:txBody>
          <a:bodyPr wrap="square" rtlCol="0">
            <a:spAutoFit/>
          </a:bodyPr>
          <a:lstStyle/>
          <a:p>
            <a:r>
              <a:rPr lang="ko-KR" altLang="en-US" sz="800" smtClean="0"/>
              <a:t>필리핀</a:t>
            </a:r>
            <a:endParaRPr lang="en-US" sz="800" dirty="0"/>
          </a:p>
        </p:txBody>
      </p:sp>
      <p:sp>
        <p:nvSpPr>
          <p:cNvPr id="18" name="TextBox 17"/>
          <p:cNvSpPr txBox="1"/>
          <p:nvPr/>
        </p:nvSpPr>
        <p:spPr>
          <a:xfrm>
            <a:off x="685800" y="2438400"/>
            <a:ext cx="990600" cy="215444"/>
          </a:xfrm>
          <a:prstGeom prst="rect">
            <a:avLst/>
          </a:prstGeom>
          <a:solidFill>
            <a:schemeClr val="bg1">
              <a:lumMod val="85000"/>
            </a:schemeClr>
          </a:solidFill>
          <a:ln>
            <a:solidFill>
              <a:schemeClr val="bg1"/>
            </a:solidFill>
          </a:ln>
        </p:spPr>
        <p:txBody>
          <a:bodyPr wrap="square" rtlCol="0">
            <a:spAutoFit/>
          </a:bodyPr>
          <a:lstStyle/>
          <a:p>
            <a:r>
              <a:rPr lang="ko-KR" altLang="en-US" sz="800" smtClean="0"/>
              <a:t>솔로몬 군도</a:t>
            </a:r>
            <a:endParaRPr lang="en-US" sz="800" dirty="0"/>
          </a:p>
        </p:txBody>
      </p:sp>
      <p:sp>
        <p:nvSpPr>
          <p:cNvPr id="19" name="TextBox 18"/>
          <p:cNvSpPr txBox="1"/>
          <p:nvPr/>
        </p:nvSpPr>
        <p:spPr>
          <a:xfrm>
            <a:off x="685800" y="2667000"/>
            <a:ext cx="838200" cy="215444"/>
          </a:xfrm>
          <a:prstGeom prst="rect">
            <a:avLst/>
          </a:prstGeom>
          <a:solidFill>
            <a:srgbClr val="F8F8F8"/>
          </a:solidFill>
          <a:ln>
            <a:solidFill>
              <a:schemeClr val="bg1"/>
            </a:solidFill>
          </a:ln>
        </p:spPr>
        <p:txBody>
          <a:bodyPr wrap="square" rtlCol="0">
            <a:spAutoFit/>
          </a:bodyPr>
          <a:lstStyle/>
          <a:p>
            <a:r>
              <a:rPr lang="ko-KR" altLang="en-US" sz="800" dirty="0" smtClean="0"/>
              <a:t>과테말라</a:t>
            </a:r>
            <a:endParaRPr lang="en-US" sz="800" dirty="0"/>
          </a:p>
        </p:txBody>
      </p:sp>
      <p:sp>
        <p:nvSpPr>
          <p:cNvPr id="20" name="TextBox 19"/>
          <p:cNvSpPr txBox="1"/>
          <p:nvPr/>
        </p:nvSpPr>
        <p:spPr>
          <a:xfrm>
            <a:off x="685800" y="3124200"/>
            <a:ext cx="838200" cy="215444"/>
          </a:xfrm>
          <a:prstGeom prst="rect">
            <a:avLst/>
          </a:prstGeom>
          <a:solidFill>
            <a:srgbClr val="F8F8F8"/>
          </a:solidFill>
          <a:ln>
            <a:solidFill>
              <a:schemeClr val="bg1"/>
            </a:solidFill>
          </a:ln>
        </p:spPr>
        <p:txBody>
          <a:bodyPr wrap="square" rtlCol="0">
            <a:spAutoFit/>
          </a:bodyPr>
          <a:lstStyle/>
          <a:p>
            <a:r>
              <a:rPr lang="ko-KR" altLang="en-US" sz="800" dirty="0" smtClean="0"/>
              <a:t>동티모르</a:t>
            </a:r>
            <a:endParaRPr lang="en-US" sz="800" dirty="0"/>
          </a:p>
        </p:txBody>
      </p:sp>
      <p:sp>
        <p:nvSpPr>
          <p:cNvPr id="22" name="TextBox 21"/>
          <p:cNvSpPr txBox="1"/>
          <p:nvPr/>
        </p:nvSpPr>
        <p:spPr>
          <a:xfrm>
            <a:off x="685800" y="3581400"/>
            <a:ext cx="838200" cy="215444"/>
          </a:xfrm>
          <a:prstGeom prst="rect">
            <a:avLst/>
          </a:prstGeom>
          <a:solidFill>
            <a:srgbClr val="F8F8F8"/>
          </a:solidFill>
          <a:ln>
            <a:solidFill>
              <a:schemeClr val="bg1"/>
            </a:solidFill>
          </a:ln>
        </p:spPr>
        <p:txBody>
          <a:bodyPr wrap="square" rtlCol="0">
            <a:spAutoFit/>
          </a:bodyPr>
          <a:lstStyle/>
          <a:p>
            <a:r>
              <a:rPr lang="ko-KR" altLang="en-US" sz="800" smtClean="0"/>
              <a:t>캄보디아</a:t>
            </a:r>
            <a:endParaRPr lang="en-US" sz="800" dirty="0"/>
          </a:p>
        </p:txBody>
      </p:sp>
      <p:sp>
        <p:nvSpPr>
          <p:cNvPr id="23" name="TextBox 22"/>
          <p:cNvSpPr txBox="1"/>
          <p:nvPr/>
        </p:nvSpPr>
        <p:spPr>
          <a:xfrm>
            <a:off x="685800" y="4038600"/>
            <a:ext cx="838200" cy="215444"/>
          </a:xfrm>
          <a:prstGeom prst="rect">
            <a:avLst/>
          </a:prstGeom>
          <a:solidFill>
            <a:srgbClr val="F8F8F8"/>
          </a:solidFill>
          <a:ln>
            <a:solidFill>
              <a:schemeClr val="bg1"/>
            </a:solidFill>
          </a:ln>
        </p:spPr>
        <p:txBody>
          <a:bodyPr wrap="square" rtlCol="0">
            <a:spAutoFit/>
          </a:bodyPr>
          <a:lstStyle/>
          <a:p>
            <a:r>
              <a:rPr lang="ko-KR" altLang="en-US" sz="800" dirty="0" smtClean="0"/>
              <a:t>니카라과</a:t>
            </a:r>
            <a:endParaRPr lang="en-US" sz="800" dirty="0"/>
          </a:p>
        </p:txBody>
      </p:sp>
      <p:sp>
        <p:nvSpPr>
          <p:cNvPr id="24" name="TextBox 23"/>
          <p:cNvSpPr txBox="1"/>
          <p:nvPr/>
        </p:nvSpPr>
        <p:spPr>
          <a:xfrm>
            <a:off x="685800" y="4495800"/>
            <a:ext cx="838200" cy="215444"/>
          </a:xfrm>
          <a:prstGeom prst="rect">
            <a:avLst/>
          </a:prstGeom>
          <a:solidFill>
            <a:srgbClr val="F8F8F8"/>
          </a:solidFill>
          <a:ln>
            <a:solidFill>
              <a:schemeClr val="bg1"/>
            </a:solidFill>
          </a:ln>
        </p:spPr>
        <p:txBody>
          <a:bodyPr wrap="square" rtlCol="0">
            <a:spAutoFit/>
          </a:bodyPr>
          <a:lstStyle/>
          <a:p>
            <a:r>
              <a:rPr lang="ko-KR" altLang="en-US" sz="800" smtClean="0"/>
              <a:t>마다가스카르</a:t>
            </a:r>
            <a:endParaRPr lang="en-US" sz="800" dirty="0"/>
          </a:p>
        </p:txBody>
      </p:sp>
      <p:sp>
        <p:nvSpPr>
          <p:cNvPr id="25" name="TextBox 24"/>
          <p:cNvSpPr txBox="1"/>
          <p:nvPr/>
        </p:nvSpPr>
        <p:spPr>
          <a:xfrm>
            <a:off x="685800" y="4953000"/>
            <a:ext cx="838200" cy="215444"/>
          </a:xfrm>
          <a:prstGeom prst="rect">
            <a:avLst/>
          </a:prstGeom>
          <a:solidFill>
            <a:srgbClr val="F8F8F8"/>
          </a:solidFill>
          <a:ln>
            <a:solidFill>
              <a:schemeClr val="bg1"/>
            </a:solidFill>
          </a:ln>
        </p:spPr>
        <p:txBody>
          <a:bodyPr wrap="square" rtlCol="0">
            <a:spAutoFit/>
          </a:bodyPr>
          <a:lstStyle/>
          <a:p>
            <a:r>
              <a:rPr lang="ko-KR" altLang="en-US" sz="800" smtClean="0"/>
              <a:t>아프가니스탄</a:t>
            </a:r>
            <a:endParaRPr lang="en-US" sz="800" dirty="0"/>
          </a:p>
        </p:txBody>
      </p:sp>
      <p:sp>
        <p:nvSpPr>
          <p:cNvPr id="26" name="TextBox 25"/>
          <p:cNvSpPr txBox="1"/>
          <p:nvPr/>
        </p:nvSpPr>
        <p:spPr>
          <a:xfrm>
            <a:off x="685800" y="5410200"/>
            <a:ext cx="838200" cy="215444"/>
          </a:xfrm>
          <a:prstGeom prst="rect">
            <a:avLst/>
          </a:prstGeom>
          <a:solidFill>
            <a:srgbClr val="F8F8F8"/>
          </a:solidFill>
          <a:ln>
            <a:solidFill>
              <a:schemeClr val="bg1"/>
            </a:solidFill>
          </a:ln>
        </p:spPr>
        <p:txBody>
          <a:bodyPr wrap="square" rtlCol="0">
            <a:spAutoFit/>
          </a:bodyPr>
          <a:lstStyle/>
          <a:p>
            <a:r>
              <a:rPr lang="ko-KR" altLang="en-US" sz="800" smtClean="0"/>
              <a:t>감비아</a:t>
            </a:r>
            <a:endParaRPr lang="en-US" sz="800" dirty="0"/>
          </a:p>
        </p:txBody>
      </p:sp>
      <p:sp>
        <p:nvSpPr>
          <p:cNvPr id="27" name="TextBox 26"/>
          <p:cNvSpPr txBox="1"/>
          <p:nvPr/>
        </p:nvSpPr>
        <p:spPr>
          <a:xfrm>
            <a:off x="685800" y="5880556"/>
            <a:ext cx="838200" cy="215444"/>
          </a:xfrm>
          <a:prstGeom prst="rect">
            <a:avLst/>
          </a:prstGeom>
          <a:solidFill>
            <a:srgbClr val="F8F8F8"/>
          </a:solidFill>
          <a:ln>
            <a:solidFill>
              <a:schemeClr val="bg1"/>
            </a:solidFill>
          </a:ln>
        </p:spPr>
        <p:txBody>
          <a:bodyPr wrap="square" rtlCol="0">
            <a:spAutoFit/>
          </a:bodyPr>
          <a:lstStyle/>
          <a:p>
            <a:r>
              <a:rPr lang="ko-KR" altLang="en-US" sz="800" smtClean="0"/>
              <a:t>피지</a:t>
            </a:r>
            <a:endParaRPr lang="en-US" sz="800" dirty="0"/>
          </a:p>
        </p:txBody>
      </p:sp>
      <p:sp>
        <p:nvSpPr>
          <p:cNvPr id="28" name="TextBox 27"/>
          <p:cNvSpPr txBox="1"/>
          <p:nvPr/>
        </p:nvSpPr>
        <p:spPr>
          <a:xfrm>
            <a:off x="685800" y="6400800"/>
            <a:ext cx="838200" cy="215444"/>
          </a:xfrm>
          <a:prstGeom prst="rect">
            <a:avLst/>
          </a:prstGeom>
          <a:solidFill>
            <a:srgbClr val="F8F8F8"/>
          </a:solidFill>
          <a:ln>
            <a:solidFill>
              <a:schemeClr val="bg1"/>
            </a:solidFill>
          </a:ln>
        </p:spPr>
        <p:txBody>
          <a:bodyPr wrap="square" rtlCol="0">
            <a:spAutoFit/>
          </a:bodyPr>
          <a:lstStyle/>
          <a:p>
            <a:r>
              <a:rPr lang="ko-KR" altLang="en-US" sz="800" smtClean="0"/>
              <a:t>자메이카</a:t>
            </a:r>
            <a:endParaRPr lang="en-US" sz="800" dirty="0"/>
          </a:p>
        </p:txBody>
      </p:sp>
      <p:sp>
        <p:nvSpPr>
          <p:cNvPr id="29" name="TextBox 28"/>
          <p:cNvSpPr txBox="1"/>
          <p:nvPr/>
        </p:nvSpPr>
        <p:spPr>
          <a:xfrm>
            <a:off x="685800" y="2895600"/>
            <a:ext cx="990600" cy="215444"/>
          </a:xfrm>
          <a:prstGeom prst="rect">
            <a:avLst/>
          </a:prstGeom>
          <a:solidFill>
            <a:schemeClr val="bg1">
              <a:lumMod val="85000"/>
            </a:schemeClr>
          </a:solidFill>
          <a:ln>
            <a:solidFill>
              <a:schemeClr val="bg1"/>
            </a:solidFill>
          </a:ln>
        </p:spPr>
        <p:txBody>
          <a:bodyPr wrap="square" rtlCol="0">
            <a:spAutoFit/>
          </a:bodyPr>
          <a:lstStyle/>
          <a:p>
            <a:r>
              <a:rPr lang="ko-KR" altLang="en-US" sz="800" dirty="0" smtClean="0"/>
              <a:t>방글라데시</a:t>
            </a:r>
            <a:endParaRPr lang="en-US" sz="800" dirty="0"/>
          </a:p>
        </p:txBody>
      </p:sp>
      <p:sp>
        <p:nvSpPr>
          <p:cNvPr id="30" name="TextBox 29"/>
          <p:cNvSpPr txBox="1"/>
          <p:nvPr/>
        </p:nvSpPr>
        <p:spPr>
          <a:xfrm>
            <a:off x="685800" y="3352800"/>
            <a:ext cx="990600" cy="215444"/>
          </a:xfrm>
          <a:prstGeom prst="rect">
            <a:avLst/>
          </a:prstGeom>
          <a:solidFill>
            <a:schemeClr val="bg1">
              <a:lumMod val="85000"/>
            </a:schemeClr>
          </a:solidFill>
          <a:ln>
            <a:solidFill>
              <a:schemeClr val="bg1"/>
            </a:solidFill>
          </a:ln>
        </p:spPr>
        <p:txBody>
          <a:bodyPr wrap="square" rtlCol="0">
            <a:spAutoFit/>
          </a:bodyPr>
          <a:lstStyle/>
          <a:p>
            <a:r>
              <a:rPr lang="ko-KR" altLang="en-US" sz="800" smtClean="0"/>
              <a:t>코스타리카</a:t>
            </a:r>
            <a:endParaRPr lang="en-US" sz="800" dirty="0"/>
          </a:p>
        </p:txBody>
      </p:sp>
      <p:sp>
        <p:nvSpPr>
          <p:cNvPr id="31" name="TextBox 30"/>
          <p:cNvSpPr txBox="1"/>
          <p:nvPr/>
        </p:nvSpPr>
        <p:spPr>
          <a:xfrm>
            <a:off x="685800" y="3823156"/>
            <a:ext cx="990600" cy="215444"/>
          </a:xfrm>
          <a:prstGeom prst="rect">
            <a:avLst/>
          </a:prstGeom>
          <a:solidFill>
            <a:schemeClr val="bg1">
              <a:lumMod val="85000"/>
            </a:schemeClr>
          </a:solidFill>
          <a:ln>
            <a:solidFill>
              <a:schemeClr val="bg1"/>
            </a:solidFill>
          </a:ln>
        </p:spPr>
        <p:txBody>
          <a:bodyPr wrap="square" rtlCol="0">
            <a:spAutoFit/>
          </a:bodyPr>
          <a:lstStyle/>
          <a:p>
            <a:r>
              <a:rPr lang="ko-KR" altLang="en-US" sz="800" dirty="0" smtClean="0"/>
              <a:t>엘살바도르</a:t>
            </a:r>
            <a:endParaRPr lang="en-US" sz="800" dirty="0"/>
          </a:p>
        </p:txBody>
      </p:sp>
      <p:sp>
        <p:nvSpPr>
          <p:cNvPr id="32" name="TextBox 31"/>
          <p:cNvSpPr txBox="1"/>
          <p:nvPr/>
        </p:nvSpPr>
        <p:spPr>
          <a:xfrm>
            <a:off x="685800" y="4280356"/>
            <a:ext cx="1143000" cy="215444"/>
          </a:xfrm>
          <a:prstGeom prst="rect">
            <a:avLst/>
          </a:prstGeom>
          <a:solidFill>
            <a:schemeClr val="bg1">
              <a:lumMod val="85000"/>
            </a:schemeClr>
          </a:solidFill>
          <a:ln>
            <a:solidFill>
              <a:schemeClr val="bg1"/>
            </a:solidFill>
          </a:ln>
        </p:spPr>
        <p:txBody>
          <a:bodyPr wrap="square" rtlCol="0">
            <a:spAutoFit/>
          </a:bodyPr>
          <a:lstStyle/>
          <a:p>
            <a:r>
              <a:rPr lang="ko-KR" altLang="en-US" sz="800" dirty="0" smtClean="0"/>
              <a:t>파푸아뉴기니</a:t>
            </a:r>
            <a:endParaRPr lang="en-US" sz="800" dirty="0"/>
          </a:p>
        </p:txBody>
      </p:sp>
      <p:sp>
        <p:nvSpPr>
          <p:cNvPr id="33" name="TextBox 32"/>
          <p:cNvSpPr txBox="1"/>
          <p:nvPr/>
        </p:nvSpPr>
        <p:spPr>
          <a:xfrm>
            <a:off x="685800" y="4737556"/>
            <a:ext cx="1143000" cy="215444"/>
          </a:xfrm>
          <a:prstGeom prst="rect">
            <a:avLst/>
          </a:prstGeom>
          <a:solidFill>
            <a:schemeClr val="bg1">
              <a:lumMod val="85000"/>
            </a:schemeClr>
          </a:solidFill>
          <a:ln>
            <a:solidFill>
              <a:schemeClr val="bg1"/>
            </a:solidFill>
          </a:ln>
        </p:spPr>
        <p:txBody>
          <a:bodyPr wrap="square" rtlCol="0">
            <a:spAutoFit/>
          </a:bodyPr>
          <a:lstStyle/>
          <a:p>
            <a:r>
              <a:rPr lang="ko-KR" altLang="en-US" sz="800" smtClean="0"/>
              <a:t>브루나이</a:t>
            </a:r>
            <a:endParaRPr lang="en-US" sz="800" dirty="0"/>
          </a:p>
        </p:txBody>
      </p:sp>
      <p:sp>
        <p:nvSpPr>
          <p:cNvPr id="34" name="TextBox 33"/>
          <p:cNvSpPr txBox="1"/>
          <p:nvPr/>
        </p:nvSpPr>
        <p:spPr>
          <a:xfrm>
            <a:off x="685800" y="5194756"/>
            <a:ext cx="990600" cy="215444"/>
          </a:xfrm>
          <a:prstGeom prst="rect">
            <a:avLst/>
          </a:prstGeom>
          <a:solidFill>
            <a:schemeClr val="bg1">
              <a:lumMod val="85000"/>
            </a:schemeClr>
          </a:solidFill>
          <a:ln>
            <a:solidFill>
              <a:schemeClr val="bg1"/>
            </a:solidFill>
          </a:ln>
        </p:spPr>
        <p:txBody>
          <a:bodyPr wrap="square" rtlCol="0">
            <a:spAutoFit/>
          </a:bodyPr>
          <a:lstStyle/>
          <a:p>
            <a:r>
              <a:rPr lang="ko-KR" altLang="en-US" sz="800" smtClean="0"/>
              <a:t>나이제</a:t>
            </a:r>
            <a:endParaRPr lang="en-US" sz="800" dirty="0"/>
          </a:p>
        </p:txBody>
      </p:sp>
      <p:sp>
        <p:nvSpPr>
          <p:cNvPr id="35" name="TextBox 34"/>
          <p:cNvSpPr txBox="1"/>
          <p:nvPr/>
        </p:nvSpPr>
        <p:spPr>
          <a:xfrm>
            <a:off x="685800" y="5638800"/>
            <a:ext cx="990600" cy="215444"/>
          </a:xfrm>
          <a:prstGeom prst="rect">
            <a:avLst/>
          </a:prstGeom>
          <a:solidFill>
            <a:schemeClr val="bg1">
              <a:lumMod val="85000"/>
            </a:schemeClr>
          </a:solidFill>
          <a:ln>
            <a:solidFill>
              <a:schemeClr val="bg1"/>
            </a:solidFill>
          </a:ln>
        </p:spPr>
        <p:txBody>
          <a:bodyPr wrap="square" rtlCol="0">
            <a:spAutoFit/>
          </a:bodyPr>
          <a:lstStyle/>
          <a:p>
            <a:r>
              <a:rPr lang="ko-KR" altLang="en-US" sz="800" dirty="0" smtClean="0"/>
              <a:t>부탄</a:t>
            </a:r>
            <a:endParaRPr lang="en-US" sz="800" dirty="0"/>
          </a:p>
        </p:txBody>
      </p:sp>
      <p:sp>
        <p:nvSpPr>
          <p:cNvPr id="36" name="TextBox 35"/>
          <p:cNvSpPr txBox="1"/>
          <p:nvPr/>
        </p:nvSpPr>
        <p:spPr>
          <a:xfrm>
            <a:off x="685800" y="6109156"/>
            <a:ext cx="990600" cy="215444"/>
          </a:xfrm>
          <a:prstGeom prst="rect">
            <a:avLst/>
          </a:prstGeom>
          <a:solidFill>
            <a:schemeClr val="bg1">
              <a:lumMod val="85000"/>
            </a:schemeClr>
          </a:solidFill>
          <a:ln>
            <a:solidFill>
              <a:schemeClr val="bg1"/>
            </a:solidFill>
          </a:ln>
        </p:spPr>
        <p:txBody>
          <a:bodyPr wrap="square" rtlCol="0">
            <a:spAutoFit/>
          </a:bodyPr>
          <a:lstStyle/>
          <a:p>
            <a:r>
              <a:rPr lang="ko-KR" altLang="en-US" sz="800" err="1" smtClean="0"/>
              <a:t>기니아</a:t>
            </a:r>
            <a:r>
              <a:rPr lang="ko-KR" altLang="en-US" sz="800" dirty="0" smtClean="0"/>
              <a:t> 비소</a:t>
            </a:r>
            <a:endParaRPr lang="en-US" sz="800" dirty="0"/>
          </a:p>
        </p:txBody>
      </p:sp>
      <p:sp>
        <p:nvSpPr>
          <p:cNvPr id="37" name="TextBox 36"/>
          <p:cNvSpPr txBox="1"/>
          <p:nvPr/>
        </p:nvSpPr>
        <p:spPr>
          <a:xfrm>
            <a:off x="685800" y="6629400"/>
            <a:ext cx="838200" cy="215444"/>
          </a:xfrm>
          <a:prstGeom prst="rect">
            <a:avLst/>
          </a:prstGeom>
          <a:solidFill>
            <a:schemeClr val="bg1">
              <a:lumMod val="85000"/>
            </a:schemeClr>
          </a:solidFill>
          <a:ln>
            <a:solidFill>
              <a:schemeClr val="bg1"/>
            </a:solidFill>
          </a:ln>
        </p:spPr>
        <p:txBody>
          <a:bodyPr wrap="square" rtlCol="0">
            <a:spAutoFit/>
          </a:bodyPr>
          <a:lstStyle/>
          <a:p>
            <a:r>
              <a:rPr lang="ko-KR" altLang="en-US" sz="800" smtClean="0"/>
              <a:t>차드</a:t>
            </a:r>
            <a:endParaRPr lang="en-US" sz="800" dirty="0"/>
          </a:p>
        </p:txBody>
      </p:sp>
      <p:sp>
        <p:nvSpPr>
          <p:cNvPr id="38" name="직사각형 37"/>
          <p:cNvSpPr/>
          <p:nvPr/>
        </p:nvSpPr>
        <p:spPr>
          <a:xfrm>
            <a:off x="381000" y="228600"/>
            <a:ext cx="4222823" cy="369332"/>
          </a:xfrm>
          <a:prstGeom prst="rect">
            <a:avLst/>
          </a:prstGeom>
        </p:spPr>
        <p:txBody>
          <a:bodyPr wrap="none">
            <a:spAutoFit/>
          </a:bodyPr>
          <a:lstStyle/>
          <a:p>
            <a:r>
              <a:rPr lang="ko-KR" altLang="en-US" b="1" dirty="0" smtClean="0">
                <a:solidFill>
                  <a:schemeClr val="bg1"/>
                </a:solidFill>
              </a:rPr>
              <a:t>세계 위험 인덱스 </a:t>
            </a:r>
            <a:r>
              <a:rPr lang="en-US" altLang="ko-KR" b="1" dirty="0" smtClean="0">
                <a:solidFill>
                  <a:schemeClr val="bg1"/>
                </a:solidFill>
              </a:rPr>
              <a:t>(World Risk Index) </a:t>
            </a:r>
            <a:r>
              <a:rPr lang="ko-KR" altLang="en-US" b="1" dirty="0" smtClean="0">
                <a:solidFill>
                  <a:schemeClr val="bg1"/>
                </a:solidFill>
              </a:rPr>
              <a:t>개요</a:t>
            </a:r>
            <a:endParaRPr lang="en-US" altLang="ko-KR" b="1" dirty="0" smtClean="0">
              <a:solidFill>
                <a:schemeClr val="bg1"/>
              </a:solidFill>
            </a:endParaRPr>
          </a:p>
        </p:txBody>
      </p:sp>
      <p:sp>
        <p:nvSpPr>
          <p:cNvPr id="39" name="TextBox 38"/>
          <p:cNvSpPr txBox="1"/>
          <p:nvPr/>
        </p:nvSpPr>
        <p:spPr>
          <a:xfrm>
            <a:off x="762000" y="1295400"/>
            <a:ext cx="838200" cy="276999"/>
          </a:xfrm>
          <a:prstGeom prst="rect">
            <a:avLst/>
          </a:prstGeom>
          <a:solidFill>
            <a:srgbClr val="F8F8F8"/>
          </a:solidFill>
          <a:ln>
            <a:solidFill>
              <a:schemeClr val="bg1"/>
            </a:solidFill>
          </a:ln>
        </p:spPr>
        <p:txBody>
          <a:bodyPr wrap="square" rtlCol="0">
            <a:spAutoFit/>
          </a:bodyPr>
          <a:lstStyle/>
          <a:p>
            <a:r>
              <a:rPr lang="ko-KR" altLang="en-US" sz="1200" smtClean="0"/>
              <a:t>국가</a:t>
            </a:r>
            <a:endParaRPr lang="en-US" sz="1200" dirty="0"/>
          </a:p>
        </p:txBody>
      </p:sp>
      <p:sp>
        <p:nvSpPr>
          <p:cNvPr id="40" name="TextBox 39"/>
          <p:cNvSpPr txBox="1"/>
          <p:nvPr/>
        </p:nvSpPr>
        <p:spPr>
          <a:xfrm>
            <a:off x="228600" y="1295400"/>
            <a:ext cx="457200" cy="246221"/>
          </a:xfrm>
          <a:prstGeom prst="rect">
            <a:avLst/>
          </a:prstGeom>
          <a:solidFill>
            <a:srgbClr val="F8F8F8"/>
          </a:solidFill>
          <a:ln>
            <a:solidFill>
              <a:schemeClr val="bg1"/>
            </a:solidFill>
          </a:ln>
        </p:spPr>
        <p:txBody>
          <a:bodyPr wrap="square" rtlCol="0">
            <a:spAutoFit/>
          </a:bodyPr>
          <a:lstStyle/>
          <a:p>
            <a:r>
              <a:rPr lang="ko-KR" altLang="en-US" sz="1000" dirty="0" smtClean="0"/>
              <a:t>순위</a:t>
            </a:r>
            <a:endParaRPr lang="en-US" sz="1000" dirty="0"/>
          </a:p>
        </p:txBody>
      </p:sp>
    </p:spTree>
    <p:extLst>
      <p:ext uri="{BB962C8B-B14F-4D97-AF65-F5344CB8AC3E}">
        <p14:creationId xmlns:p14="http://schemas.microsoft.com/office/powerpoint/2010/main" val="404469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normAutofit lnSpcReduction="10000"/>
          </a:bodyPr>
          <a:lstStyle/>
          <a:p>
            <a:r>
              <a:rPr lang="ko-KR" altLang="en-US" dirty="0" smtClean="0"/>
              <a:t>점검</a:t>
            </a:r>
            <a:endParaRPr lang="en-US" dirty="0" smtClean="0"/>
          </a:p>
          <a:p>
            <a:r>
              <a:rPr lang="en-US" dirty="0" smtClean="0"/>
              <a:t>CBDM </a:t>
            </a:r>
            <a:r>
              <a:rPr lang="ko-KR" altLang="en-US" dirty="0" err="1" smtClean="0"/>
              <a:t>셋팅</a:t>
            </a:r>
            <a:endParaRPr lang="en-US" dirty="0" smtClean="0"/>
          </a:p>
          <a:p>
            <a:r>
              <a:rPr lang="ko-KR" altLang="en-US" dirty="0" smtClean="0"/>
              <a:t>지역조정센터</a:t>
            </a:r>
            <a:r>
              <a:rPr lang="en-US" altLang="ko-KR" dirty="0" smtClean="0"/>
              <a:t>/</a:t>
            </a:r>
            <a:r>
              <a:rPr lang="ko-KR" altLang="en-US" dirty="0" smtClean="0"/>
              <a:t>팀</a:t>
            </a:r>
            <a:endParaRPr lang="en-US" altLang="ko-KR" dirty="0" smtClean="0"/>
          </a:p>
          <a:p>
            <a:r>
              <a:rPr lang="ko-KR" altLang="en-US" dirty="0" smtClean="0"/>
              <a:t>재난지역에서의 활동</a:t>
            </a:r>
            <a:endParaRPr lang="en-US" dirty="0" smtClean="0"/>
          </a:p>
          <a:p>
            <a:r>
              <a:rPr lang="ko-KR" altLang="en-US" dirty="0" smtClean="0"/>
              <a:t>신속한 평가</a:t>
            </a:r>
            <a:endParaRPr lang="en-US" dirty="0" smtClean="0"/>
          </a:p>
          <a:p>
            <a:r>
              <a:rPr lang="ko-KR" altLang="en-US" dirty="0" smtClean="0"/>
              <a:t>배급</a:t>
            </a:r>
            <a:endParaRPr lang="en-US" dirty="0" smtClean="0"/>
          </a:p>
          <a:p>
            <a:r>
              <a:rPr lang="ko-KR" altLang="en-US" dirty="0" smtClean="0"/>
              <a:t>구조</a:t>
            </a:r>
            <a:r>
              <a:rPr lang="en-US" altLang="ko-KR" dirty="0" smtClean="0"/>
              <a:t>/</a:t>
            </a:r>
            <a:r>
              <a:rPr lang="ko-KR" altLang="en-US" dirty="0" smtClean="0"/>
              <a:t>분류 활동</a:t>
            </a:r>
            <a:endParaRPr lang="en-US" dirty="0" smtClean="0"/>
          </a:p>
          <a:p>
            <a:r>
              <a:rPr lang="ko-KR" altLang="en-US" dirty="0" smtClean="0"/>
              <a:t>구조에의 참여자들</a:t>
            </a:r>
            <a:endParaRPr lang="en-US" dirty="0" smtClean="0"/>
          </a:p>
          <a:p>
            <a:r>
              <a:rPr lang="ko-KR" altLang="en-US" dirty="0" smtClean="0"/>
              <a:t>기준 및 법적 견해</a:t>
            </a:r>
            <a:endParaRPr lang="en-US" dirty="0" smtClean="0"/>
          </a:p>
        </p:txBody>
      </p:sp>
      <p:sp>
        <p:nvSpPr>
          <p:cNvPr id="4" name="Text Placeholder 3"/>
          <p:cNvSpPr>
            <a:spLocks noGrp="1"/>
          </p:cNvSpPr>
          <p:nvPr>
            <p:ph type="body" sz="quarter" idx="12"/>
          </p:nvPr>
        </p:nvSpPr>
        <p:spPr/>
        <p:txBody>
          <a:bodyPr>
            <a:normAutofit fontScale="92500" lnSpcReduction="10000"/>
          </a:bodyPr>
          <a:lstStyle/>
          <a:p>
            <a:r>
              <a:rPr lang="ko-KR" altLang="en-US" dirty="0" smtClean="0"/>
              <a:t>과제</a:t>
            </a:r>
            <a:endParaRPr lang="en-US" dirty="0"/>
          </a:p>
        </p:txBody>
      </p:sp>
      <p:pic>
        <p:nvPicPr>
          <p:cNvPr id="5" name="Picture 2" descr="http://www.ahnsahnghong.us/wp-content/uploads/2010/02/Haiti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447800"/>
            <a:ext cx="2743200" cy="52578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152400"/>
            <a:ext cx="6400800" cy="1524000"/>
          </a:xfrm>
        </p:spPr>
        <p:txBody>
          <a:bodyPr>
            <a:normAutofit fontScale="85000" lnSpcReduction="20000"/>
          </a:bodyPr>
          <a:lstStyle/>
          <a:p>
            <a:r>
              <a:rPr lang="ko-KR" altLang="en-US" dirty="0" smtClean="0"/>
              <a:t>지역중심재난구조</a:t>
            </a:r>
            <a:endParaRPr lang="en-US" altLang="ko-KR" dirty="0" smtClean="0"/>
          </a:p>
          <a:p>
            <a:r>
              <a:rPr lang="en-US" altLang="ko-KR" dirty="0" smtClean="0"/>
              <a:t>(CBDR)</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7543800" cy="838200"/>
          </a:xfrm>
        </p:spPr>
        <p:txBody>
          <a:bodyPr>
            <a:normAutofit/>
          </a:bodyPr>
          <a:lstStyle/>
          <a:p>
            <a:pPr algn="ctr"/>
            <a:r>
              <a:rPr lang="ko-KR" altLang="en-US" b="1" dirty="0" smtClean="0"/>
              <a:t>재난은 지역적이다</a:t>
            </a:r>
            <a:endParaRPr lang="en-US" b="1" dirty="0" smtClean="0"/>
          </a:p>
        </p:txBody>
      </p:sp>
      <p:sp>
        <p:nvSpPr>
          <p:cNvPr id="4" name="Content Placeholder 2"/>
          <p:cNvSpPr txBox="1">
            <a:spLocks/>
          </p:cNvSpPr>
          <p:nvPr/>
        </p:nvSpPr>
        <p:spPr>
          <a:xfrm>
            <a:off x="533400" y="1371600"/>
            <a:ext cx="8458200" cy="2514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defTabSz="457200">
              <a:spcBef>
                <a:spcPts val="600"/>
              </a:spcBef>
              <a:spcAft>
                <a:spcPts val="600"/>
              </a:spcAft>
              <a:defRPr/>
            </a:pPr>
            <a:r>
              <a:rPr lang="ko-KR" altLang="en-US" sz="2900" b="1" dirty="0" smtClean="0">
                <a:solidFill>
                  <a:prstClr val="white"/>
                </a:solidFill>
                <a:effectLst>
                  <a:outerShdw blurRad="50800" dist="50800" dir="2700000" algn="tl" rotWithShape="0">
                    <a:srgbClr val="000000"/>
                  </a:outerShdw>
                </a:effectLst>
              </a:rPr>
              <a:t>규모와 상관없이 재난은 발생지역에 살고 있는 주민들의 삶을 강타한다</a:t>
            </a:r>
            <a:r>
              <a:rPr lang="en-US" altLang="ko-KR" sz="2900" b="1" dirty="0" smtClean="0">
                <a:solidFill>
                  <a:prstClr val="white"/>
                </a:solidFill>
                <a:effectLst>
                  <a:outerShdw blurRad="50800" dist="50800" dir="2700000" algn="tl" rotWithShape="0">
                    <a:srgbClr val="000000"/>
                  </a:outerShdw>
                </a:effectLst>
              </a:rPr>
              <a:t>. </a:t>
            </a:r>
            <a:r>
              <a:rPr lang="ko-KR" altLang="en-US" sz="2900" b="1" dirty="0" smtClean="0">
                <a:solidFill>
                  <a:prstClr val="white"/>
                </a:solidFill>
                <a:effectLst>
                  <a:outerShdw blurRad="50800" dist="50800" dir="2700000" algn="tl" rotWithShape="0">
                    <a:srgbClr val="000000"/>
                  </a:outerShdw>
                </a:effectLst>
              </a:rPr>
              <a:t>재난을 체감하는 것은 지역공동체 단위이며</a:t>
            </a:r>
            <a:r>
              <a:rPr lang="en-US" altLang="ko-KR" sz="2900" b="1" dirty="0" smtClean="0">
                <a:solidFill>
                  <a:prstClr val="white"/>
                </a:solidFill>
                <a:effectLst>
                  <a:outerShdw blurRad="50800" dist="50800" dir="2700000" algn="tl" rotWithShape="0">
                    <a:srgbClr val="000000"/>
                  </a:outerShdw>
                </a:effectLst>
              </a:rPr>
              <a:t>, </a:t>
            </a:r>
            <a:r>
              <a:rPr lang="ko-KR" altLang="en-US" sz="2900" b="1" dirty="0" smtClean="0">
                <a:solidFill>
                  <a:prstClr val="white"/>
                </a:solidFill>
                <a:effectLst>
                  <a:outerShdw blurRad="50800" dist="50800" dir="2700000" algn="tl" rotWithShape="0">
                    <a:srgbClr val="000000"/>
                  </a:outerShdw>
                </a:effectLst>
              </a:rPr>
              <a:t>따라서 지역 내 위험을 경감시키려는 노력이 큰 차이를 만들어낼 수 있다</a:t>
            </a:r>
            <a:r>
              <a:rPr lang="en-US" altLang="ko-KR" sz="2900" b="1" dirty="0" smtClean="0">
                <a:solidFill>
                  <a:prstClr val="white"/>
                </a:solidFill>
                <a:effectLst>
                  <a:outerShdw blurRad="50800" dist="50800" dir="2700000" algn="tl" rotWithShape="0">
                    <a:srgbClr val="000000"/>
                  </a:outerShdw>
                </a:effectLst>
              </a:rPr>
              <a:t>.</a:t>
            </a:r>
            <a:endParaRPr lang="en-US" sz="2900" b="1" dirty="0" smtClean="0">
              <a:solidFill>
                <a:prstClr val="white"/>
              </a:solidFill>
              <a:effectLst>
                <a:outerShdw blurRad="50800" dist="50800" dir="2700000" algn="tl" rotWithShape="0">
                  <a:srgbClr val="000000"/>
                </a:outerShdw>
              </a:effectLst>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solidFill>
                  <a:prstClr val="white"/>
                </a:solidFill>
              </a:rPr>
              <a:pPr/>
              <a:t>31</a:t>
            </a:fld>
            <a:endParaRPr lang="en-US" dirty="0">
              <a:solidFill>
                <a:prstClr val="white"/>
              </a:solidFill>
            </a:endParaRPr>
          </a:p>
        </p:txBody>
      </p:sp>
      <p:pic>
        <p:nvPicPr>
          <p:cNvPr id="5" name="Picture 2" descr="http://www.worldtravelertips.com/images/Ethiopia-Hunger-Problem.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00" y="4038600"/>
            <a:ext cx="8534400"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2665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ko-KR" altLang="en-US" sz="3200" dirty="0" smtClean="0">
                <a:effectLst/>
              </a:rPr>
              <a:t>위험요소 와 지역사회 </a:t>
            </a:r>
            <a:r>
              <a:rPr lang="ko-KR" altLang="en-US" sz="3200" smtClean="0">
                <a:effectLst/>
              </a:rPr>
              <a:t>발전  연관성</a:t>
            </a:r>
            <a:endParaRPr lang="en-US" sz="3200" dirty="0"/>
          </a:p>
        </p:txBody>
      </p:sp>
      <p:pic>
        <p:nvPicPr>
          <p:cNvPr id="8" name="Picture 7" descr="Screen shot 2011-02-27 at 13.27.0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87154" y="4267200"/>
            <a:ext cx="1713653" cy="2359139"/>
          </a:xfrm>
          <a:prstGeom prst="rect">
            <a:avLst/>
          </a:prstGeom>
          <a:effectLst>
            <a:outerShdw blurRad="50800" dist="38100" dir="2700000" algn="br">
              <a:srgbClr val="000000">
                <a:alpha val="43000"/>
              </a:srgbClr>
            </a:outerShdw>
          </a:effectLst>
          <a:scene3d>
            <a:camera prst="perspectiveFront" fov="2700000">
              <a:rot lat="0" lon="0" rev="0"/>
            </a:camera>
            <a:lightRig rig="threePt" dir="t"/>
          </a:scene3d>
          <a:sp3d>
            <a:bevelT/>
          </a:sp3d>
        </p:spPr>
      </p:pic>
      <p:cxnSp>
        <p:nvCxnSpPr>
          <p:cNvPr id="9" name="Curved Connector 8"/>
          <p:cNvCxnSpPr/>
          <p:nvPr/>
        </p:nvCxnSpPr>
        <p:spPr bwMode="auto">
          <a:xfrm>
            <a:off x="914400" y="2209800"/>
            <a:ext cx="5638800" cy="3810000"/>
          </a:xfrm>
          <a:prstGeom prst="curvedConnector3">
            <a:avLst>
              <a:gd name="adj1" fmla="val 50000"/>
            </a:avLst>
          </a:prstGeom>
          <a:noFill/>
          <a:ln w="158750" cap="flat" cmpd="sng" algn="ctr">
            <a:gradFill flip="none" rotWithShape="1">
              <a:gsLst>
                <a:gs pos="0">
                  <a:srgbClr val="FF6600"/>
                </a:gs>
                <a:gs pos="100000">
                  <a:srgbClr val="FFFFFF"/>
                </a:gs>
                <a:gs pos="51000">
                  <a:srgbClr val="3366FF">
                    <a:alpha val="92000"/>
                  </a:srgbClr>
                </a:gs>
              </a:gsLst>
              <a:path path="rect">
                <a:fillToRect l="100000" t="100000"/>
              </a:path>
              <a:tileRect r="-100000" b="-100000"/>
            </a:gradFill>
            <a:prstDash val="solid"/>
            <a:round/>
            <a:headEnd type="none" w="med" len="med"/>
            <a:tailEnd type="arrow"/>
          </a:ln>
          <a:effectLst/>
          <a:scene3d>
            <a:camera prst="orthographicFront"/>
            <a:lightRig rig="threePt" dir="t"/>
          </a:scene3d>
          <a:sp3d>
            <a:bevelT/>
            <a:bevelB/>
          </a:sp3d>
        </p:spPr>
      </p:cxnSp>
      <p:sp>
        <p:nvSpPr>
          <p:cNvPr id="10" name="TextBox 26"/>
          <p:cNvSpPr txBox="1">
            <a:spLocks noChangeArrowheads="1"/>
          </p:cNvSpPr>
          <p:nvPr/>
        </p:nvSpPr>
        <p:spPr bwMode="auto">
          <a:xfrm>
            <a:off x="838200" y="1219200"/>
            <a:ext cx="5844229" cy="923330"/>
          </a:xfrm>
          <a:prstGeom prst="rect">
            <a:avLst/>
          </a:prstGeom>
          <a:noFill/>
          <a:ln w="9525">
            <a:noFill/>
            <a:miter lim="800000"/>
            <a:headEnd/>
            <a:tailEnd/>
          </a:ln>
        </p:spPr>
        <p:txBody>
          <a:bodyPr wrap="none">
            <a:spAutoFit/>
          </a:bodyPr>
          <a:lstStyle/>
          <a:p>
            <a:pPr defTabSz="914400">
              <a:spcBef>
                <a:spcPct val="0"/>
              </a:spcBef>
            </a:pPr>
            <a:r>
              <a:rPr lang="en-US" sz="3600" b="1" dirty="0" smtClean="0">
                <a:solidFill>
                  <a:prstClr val="white"/>
                </a:solidFill>
                <a:effectLst>
                  <a:outerShdw dist="38100" dir="2700000" algn="tl" rotWithShape="0">
                    <a:srgbClr val="000000">
                      <a:alpha val="57000"/>
                    </a:srgbClr>
                  </a:outerShdw>
                </a:effectLst>
              </a:rPr>
              <a:t>1989.</a:t>
            </a:r>
            <a:r>
              <a:rPr lang="ko-KR" altLang="en-US" sz="3600" b="1" dirty="0" smtClean="0">
                <a:solidFill>
                  <a:prstClr val="white"/>
                </a:solidFill>
                <a:effectLst>
                  <a:outerShdw dist="38100" dir="2700000" algn="tl" rotWithShape="0">
                    <a:srgbClr val="000000">
                      <a:alpha val="57000"/>
                    </a:srgbClr>
                  </a:outerShdw>
                </a:effectLst>
              </a:rPr>
              <a:t> </a:t>
            </a:r>
            <a:r>
              <a:rPr lang="en-US" altLang="ko-KR" sz="3600" b="1" dirty="0" smtClean="0">
                <a:solidFill>
                  <a:prstClr val="white"/>
                </a:solidFill>
                <a:effectLst>
                  <a:outerShdw dist="38100" dir="2700000" algn="tl" rotWithShape="0">
                    <a:srgbClr val="000000">
                      <a:alpha val="57000"/>
                    </a:srgbClr>
                  </a:outerShdw>
                </a:effectLst>
              </a:rPr>
              <a:t>1</a:t>
            </a:r>
            <a:endParaRPr lang="en-US" sz="3600" b="1" dirty="0">
              <a:solidFill>
                <a:prstClr val="white"/>
              </a:solidFill>
              <a:effectLst>
                <a:outerShdw dist="38100" dir="2700000" algn="tl" rotWithShape="0">
                  <a:srgbClr val="000000">
                    <a:alpha val="57000"/>
                  </a:srgbClr>
                </a:outerShdw>
              </a:effectLst>
            </a:endParaRPr>
          </a:p>
          <a:p>
            <a:pPr defTabSz="914400">
              <a:spcBef>
                <a:spcPct val="0"/>
              </a:spcBef>
            </a:pPr>
            <a:r>
              <a:rPr lang="en-US" dirty="0">
                <a:solidFill>
                  <a:prstClr val="white"/>
                </a:solidFill>
                <a:effectLst>
                  <a:outerShdw dist="38100" dir="2700000" algn="tl" rotWithShape="0">
                    <a:srgbClr val="000000">
                      <a:alpha val="57000"/>
                    </a:srgbClr>
                  </a:outerShdw>
                </a:effectLst>
              </a:rPr>
              <a:t>International Decade for Natural Disaster Reduction (IDNDR)</a:t>
            </a:r>
          </a:p>
        </p:txBody>
      </p:sp>
      <p:sp>
        <p:nvSpPr>
          <p:cNvPr id="11" name="TextBox 10"/>
          <p:cNvSpPr txBox="1">
            <a:spLocks noChangeArrowheads="1"/>
          </p:cNvSpPr>
          <p:nvPr/>
        </p:nvSpPr>
        <p:spPr bwMode="auto">
          <a:xfrm>
            <a:off x="3733800" y="2895600"/>
            <a:ext cx="5075238" cy="923925"/>
          </a:xfrm>
          <a:prstGeom prst="rect">
            <a:avLst/>
          </a:prstGeom>
          <a:noFill/>
          <a:ln w="9525">
            <a:noFill/>
            <a:miter lim="800000"/>
            <a:headEnd/>
            <a:tailEnd/>
          </a:ln>
        </p:spPr>
        <p:txBody>
          <a:bodyPr wrap="none">
            <a:spAutoFit/>
          </a:bodyPr>
          <a:lstStyle/>
          <a:p>
            <a:pPr defTabSz="914400">
              <a:spcBef>
                <a:spcPct val="0"/>
              </a:spcBef>
            </a:pPr>
            <a:r>
              <a:rPr lang="en-US" sz="3600" b="1" dirty="0" smtClean="0">
                <a:solidFill>
                  <a:prstClr val="white"/>
                </a:solidFill>
                <a:effectLst>
                  <a:outerShdw dist="38100" dir="2700000" algn="tl" rotWithShape="0">
                    <a:srgbClr val="000000">
                      <a:alpha val="57000"/>
                    </a:srgbClr>
                  </a:outerShdw>
                </a:effectLst>
              </a:rPr>
              <a:t>2000. 1</a:t>
            </a:r>
            <a:endParaRPr lang="en-US" sz="3600" b="1" dirty="0">
              <a:solidFill>
                <a:prstClr val="white"/>
              </a:solidFill>
              <a:effectLst>
                <a:outerShdw dist="38100" dir="2700000" algn="tl" rotWithShape="0">
                  <a:srgbClr val="000000">
                    <a:alpha val="57000"/>
                  </a:srgbClr>
                </a:outerShdw>
              </a:effectLst>
            </a:endParaRPr>
          </a:p>
          <a:p>
            <a:pPr defTabSz="914400">
              <a:spcBef>
                <a:spcPct val="0"/>
              </a:spcBef>
            </a:pPr>
            <a:r>
              <a:rPr lang="en-US" dirty="0">
                <a:solidFill>
                  <a:prstClr val="white"/>
                </a:solidFill>
                <a:effectLst>
                  <a:outerShdw dist="38100" dir="2700000" algn="tl" rotWithShape="0">
                    <a:srgbClr val="000000">
                      <a:alpha val="57000"/>
                    </a:srgbClr>
                  </a:outerShdw>
                </a:effectLst>
              </a:rPr>
              <a:t>International Strategy for Disaster Reduction (ISDR)</a:t>
            </a:r>
          </a:p>
        </p:txBody>
      </p:sp>
      <p:sp>
        <p:nvSpPr>
          <p:cNvPr id="12" name="TextBox 11"/>
          <p:cNvSpPr txBox="1">
            <a:spLocks noChangeArrowheads="1"/>
          </p:cNvSpPr>
          <p:nvPr/>
        </p:nvSpPr>
        <p:spPr bwMode="auto">
          <a:xfrm>
            <a:off x="1298049" y="5638800"/>
            <a:ext cx="3435876" cy="923330"/>
          </a:xfrm>
          <a:prstGeom prst="rect">
            <a:avLst/>
          </a:prstGeom>
          <a:noFill/>
          <a:ln w="9525">
            <a:noFill/>
            <a:miter lim="800000"/>
            <a:headEnd/>
            <a:tailEnd/>
          </a:ln>
        </p:spPr>
        <p:txBody>
          <a:bodyPr wrap="none">
            <a:spAutoFit/>
          </a:bodyPr>
          <a:lstStyle/>
          <a:p>
            <a:pPr algn="r" defTabSz="914400">
              <a:spcBef>
                <a:spcPct val="0"/>
              </a:spcBef>
            </a:pPr>
            <a:r>
              <a:rPr lang="en-US" sz="3600" b="1" dirty="0" smtClean="0">
                <a:solidFill>
                  <a:prstClr val="white"/>
                </a:solidFill>
                <a:effectLst>
                  <a:outerShdw dist="38100" dir="2700000" algn="tl" rotWithShape="0">
                    <a:srgbClr val="000000">
                      <a:alpha val="57000"/>
                    </a:srgbClr>
                  </a:outerShdw>
                </a:effectLst>
              </a:rPr>
              <a:t>2005. 1</a:t>
            </a:r>
            <a:endParaRPr lang="en-US" sz="3600" b="1" dirty="0">
              <a:solidFill>
                <a:prstClr val="white"/>
              </a:solidFill>
              <a:effectLst>
                <a:outerShdw dist="38100" dir="2700000" algn="tl" rotWithShape="0">
                  <a:srgbClr val="000000">
                    <a:alpha val="57000"/>
                  </a:srgbClr>
                </a:outerShdw>
              </a:effectLst>
            </a:endParaRPr>
          </a:p>
          <a:p>
            <a:pPr algn="r" defTabSz="914400">
              <a:spcBef>
                <a:spcPct val="0"/>
              </a:spcBef>
            </a:pPr>
            <a:r>
              <a:rPr lang="en-US" dirty="0">
                <a:solidFill>
                  <a:prstClr val="white"/>
                </a:solidFill>
                <a:effectLst>
                  <a:outerShdw dist="38100" dir="2700000" algn="tl" rotWithShape="0">
                    <a:srgbClr val="000000">
                      <a:alpha val="57000"/>
                    </a:srgbClr>
                  </a:outerShdw>
                </a:effectLst>
              </a:rPr>
              <a:t>Hyogo Framework for Action (HFA)</a:t>
            </a:r>
          </a:p>
        </p:txBody>
      </p:sp>
      <p:pic>
        <p:nvPicPr>
          <p:cNvPr id="13" name="Picture 4" descr="Flood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34200" y="1295400"/>
            <a:ext cx="1752600" cy="12532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2" descr="Slayt15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38200" y="2971800"/>
            <a:ext cx="1752600" cy="133800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5" name="Oval 14"/>
          <p:cNvSpPr/>
          <p:nvPr/>
        </p:nvSpPr>
        <p:spPr bwMode="auto">
          <a:xfrm>
            <a:off x="2362200" y="2819400"/>
            <a:ext cx="160180" cy="160180"/>
          </a:xfrm>
          <a:prstGeom prst="ellipse">
            <a:avLst/>
          </a:prstGeom>
          <a:gradFill flip="none" rotWithShape="1">
            <a:gsLst>
              <a:gs pos="0">
                <a:srgbClr val="EEE83D"/>
              </a:gs>
              <a:gs pos="100000">
                <a:srgbClr val="FFFFFF"/>
              </a:gs>
              <a:gs pos="99000">
                <a:srgbClr val="FFCC00"/>
              </a:gs>
            </a:gsLst>
            <a:path path="circle">
              <a:fillToRect l="100000" t="100000"/>
            </a:path>
            <a:tileRect r="-100000" b="-100000"/>
          </a:gradFill>
          <a:ln w="9525" cap="flat" cmpd="sng" algn="ctr">
            <a:solidFill>
              <a:schemeClr val="tx1"/>
            </a:solidFill>
            <a:prstDash val="solid"/>
            <a:round/>
            <a:headEnd type="none" w="med" len="med"/>
            <a:tailEnd type="none" w="med" len="med"/>
          </a:ln>
          <a:effectLst>
            <a:outerShdw blurRad="50800" dist="38100" dir="10800000" algn="l">
              <a:srgbClr val="000000">
                <a:alpha val="43000"/>
              </a:srgbClr>
            </a:outerShdw>
          </a:effectLst>
          <a:scene3d>
            <a:camera prst="perspectiveRight" fov="2700000">
              <a:rot lat="0" lon="20400000" rev="0"/>
            </a:camera>
            <a:lightRig rig="threePt" dir="t"/>
          </a:scene3d>
        </p:spPr>
        <p:txBody>
          <a:bodyPr>
            <a:spAutoFit/>
          </a:bodyPr>
          <a:lstStyle/>
          <a:p>
            <a:pPr defTabSz="914400" eaLnBrk="0" hangingPunct="0">
              <a:defRPr/>
            </a:pPr>
            <a:endParaRPr lang="en-US">
              <a:solidFill>
                <a:prstClr val="black"/>
              </a:solidFill>
              <a:effectLst>
                <a:outerShdw blurRad="38100" dist="38100" dir="2700000" algn="tl">
                  <a:srgbClr val="000000">
                    <a:alpha val="43137"/>
                  </a:srgbClr>
                </a:outerShdw>
              </a:effectLst>
              <a:ea typeface="Arial" charset="0"/>
              <a:cs typeface="Arial" charset="0"/>
            </a:endParaRPr>
          </a:p>
        </p:txBody>
      </p:sp>
      <p:sp>
        <p:nvSpPr>
          <p:cNvPr id="16" name="Oval 15"/>
          <p:cNvSpPr/>
          <p:nvPr/>
        </p:nvSpPr>
        <p:spPr bwMode="auto">
          <a:xfrm>
            <a:off x="838200" y="4267200"/>
            <a:ext cx="160180" cy="160180"/>
          </a:xfrm>
          <a:prstGeom prst="ellipse">
            <a:avLst/>
          </a:prstGeom>
          <a:gradFill flip="none" rotWithShape="1">
            <a:gsLst>
              <a:gs pos="0">
                <a:srgbClr val="EEE83D"/>
              </a:gs>
              <a:gs pos="100000">
                <a:srgbClr val="FFFFFF"/>
              </a:gs>
              <a:gs pos="99000">
                <a:srgbClr val="FFCC00"/>
              </a:gs>
            </a:gsLst>
            <a:path path="circle">
              <a:fillToRect l="100000" t="100000"/>
            </a:path>
            <a:tileRect r="-100000" b="-100000"/>
          </a:gradFill>
          <a:ln w="9525" cap="flat" cmpd="sng" algn="ctr">
            <a:solidFill>
              <a:schemeClr val="tx1"/>
            </a:solidFill>
            <a:prstDash val="solid"/>
            <a:round/>
            <a:headEnd type="none" w="med" len="med"/>
            <a:tailEnd type="none" w="med" len="med"/>
          </a:ln>
          <a:effectLst>
            <a:outerShdw blurRad="50800" dist="38100" dir="10800000" algn="l">
              <a:srgbClr val="000000">
                <a:alpha val="43000"/>
              </a:srgbClr>
            </a:outerShdw>
          </a:effectLst>
          <a:scene3d>
            <a:camera prst="perspectiveRight" fov="2700000">
              <a:rot lat="0" lon="20400000" rev="0"/>
            </a:camera>
            <a:lightRig rig="threePt" dir="t"/>
          </a:scene3d>
        </p:spPr>
        <p:txBody>
          <a:bodyPr>
            <a:spAutoFit/>
          </a:bodyPr>
          <a:lstStyle/>
          <a:p>
            <a:pPr defTabSz="914400" eaLnBrk="0" hangingPunct="0">
              <a:defRPr/>
            </a:pPr>
            <a:endParaRPr lang="en-US">
              <a:solidFill>
                <a:prstClr val="black"/>
              </a:solidFill>
              <a:effectLst>
                <a:outerShdw blurRad="38100" dist="38100" dir="2700000" algn="tl">
                  <a:srgbClr val="000000">
                    <a:alpha val="43137"/>
                  </a:srgbClr>
                </a:outerShdw>
              </a:effectLst>
              <a:ea typeface="Arial" charset="0"/>
              <a:cs typeface="Arial" charset="0"/>
            </a:endParaRPr>
          </a:p>
        </p:txBody>
      </p:sp>
      <p:sp>
        <p:nvSpPr>
          <p:cNvPr id="17" name="Oval 16"/>
          <p:cNvSpPr/>
          <p:nvPr/>
        </p:nvSpPr>
        <p:spPr bwMode="auto">
          <a:xfrm>
            <a:off x="8534400" y="1143000"/>
            <a:ext cx="160180" cy="160180"/>
          </a:xfrm>
          <a:prstGeom prst="ellipse">
            <a:avLst/>
          </a:prstGeom>
          <a:gradFill flip="none" rotWithShape="1">
            <a:gsLst>
              <a:gs pos="0">
                <a:srgbClr val="EEE83D"/>
              </a:gs>
              <a:gs pos="100000">
                <a:srgbClr val="FFFFFF"/>
              </a:gs>
              <a:gs pos="99000">
                <a:srgbClr val="FFCC00"/>
              </a:gs>
            </a:gsLst>
            <a:path path="circle">
              <a:fillToRect l="100000" t="100000"/>
            </a:path>
            <a:tileRect r="-100000" b="-100000"/>
          </a:gradFill>
          <a:ln w="9525" cap="flat" cmpd="sng" algn="ctr">
            <a:solidFill>
              <a:schemeClr val="tx1"/>
            </a:solidFill>
            <a:prstDash val="solid"/>
            <a:round/>
            <a:headEnd type="none" w="med" len="med"/>
            <a:tailEnd type="none" w="med" len="med"/>
          </a:ln>
          <a:effectLst>
            <a:outerShdw blurRad="50800" dist="38100" dir="10800000" algn="l">
              <a:srgbClr val="000000">
                <a:alpha val="43000"/>
              </a:srgbClr>
            </a:outerShdw>
          </a:effectLst>
          <a:scene3d>
            <a:camera prst="perspectiveRight" fov="2700000">
              <a:rot lat="0" lon="20400000" rev="0"/>
            </a:camera>
            <a:lightRig rig="threePt" dir="t"/>
          </a:scene3d>
        </p:spPr>
        <p:txBody>
          <a:bodyPr>
            <a:spAutoFit/>
          </a:bodyPr>
          <a:lstStyle/>
          <a:p>
            <a:pPr defTabSz="914400" eaLnBrk="0" hangingPunct="0">
              <a:defRPr/>
            </a:pPr>
            <a:endParaRPr lang="en-US">
              <a:solidFill>
                <a:prstClr val="black"/>
              </a:solidFill>
              <a:effectLst>
                <a:outerShdw blurRad="38100" dist="38100" dir="2700000" algn="tl">
                  <a:srgbClr val="000000">
                    <a:alpha val="43137"/>
                  </a:srgbClr>
                </a:outerShdw>
              </a:effectLst>
              <a:ea typeface="Arial" charset="0"/>
              <a:cs typeface="Arial" charset="0"/>
            </a:endParaRPr>
          </a:p>
        </p:txBody>
      </p:sp>
      <p:sp>
        <p:nvSpPr>
          <p:cNvPr id="18" name="Oval 17"/>
          <p:cNvSpPr/>
          <p:nvPr/>
        </p:nvSpPr>
        <p:spPr bwMode="auto">
          <a:xfrm>
            <a:off x="6934200" y="2514600"/>
            <a:ext cx="160180" cy="160180"/>
          </a:xfrm>
          <a:prstGeom prst="ellipse">
            <a:avLst/>
          </a:prstGeom>
          <a:gradFill flip="none" rotWithShape="1">
            <a:gsLst>
              <a:gs pos="0">
                <a:srgbClr val="EEE83D"/>
              </a:gs>
              <a:gs pos="100000">
                <a:srgbClr val="FFFFFF"/>
              </a:gs>
              <a:gs pos="99000">
                <a:srgbClr val="FFCC00"/>
              </a:gs>
            </a:gsLst>
            <a:path path="circle">
              <a:fillToRect l="100000" t="100000"/>
            </a:path>
            <a:tileRect r="-100000" b="-100000"/>
          </a:gradFill>
          <a:ln w="9525" cap="flat" cmpd="sng" algn="ctr">
            <a:solidFill>
              <a:schemeClr val="tx1"/>
            </a:solidFill>
            <a:prstDash val="solid"/>
            <a:round/>
            <a:headEnd type="none" w="med" len="med"/>
            <a:tailEnd type="none" w="med" len="med"/>
          </a:ln>
          <a:effectLst>
            <a:outerShdw blurRad="50800" dist="38100" dir="10800000" algn="l">
              <a:srgbClr val="000000">
                <a:alpha val="43000"/>
              </a:srgbClr>
            </a:outerShdw>
          </a:effectLst>
          <a:scene3d>
            <a:camera prst="perspectiveRight" fov="2700000">
              <a:rot lat="0" lon="20400000" rev="0"/>
            </a:camera>
            <a:lightRig rig="threePt" dir="t"/>
          </a:scene3d>
        </p:spPr>
        <p:txBody>
          <a:bodyPr>
            <a:spAutoFit/>
          </a:bodyPr>
          <a:lstStyle/>
          <a:p>
            <a:pPr defTabSz="914400" eaLnBrk="0" hangingPunct="0">
              <a:defRPr/>
            </a:pPr>
            <a:endParaRPr lang="en-US">
              <a:solidFill>
                <a:prstClr val="black"/>
              </a:solidFill>
              <a:effectLst>
                <a:outerShdw blurRad="38100" dist="38100" dir="2700000" algn="tl">
                  <a:srgbClr val="000000">
                    <a:alpha val="43137"/>
                  </a:srgbClr>
                </a:outerShdw>
              </a:effectLst>
              <a:ea typeface="Arial" charset="0"/>
              <a:cs typeface="Arial" charset="0"/>
            </a:endParaRPr>
          </a:p>
        </p:txBody>
      </p:sp>
      <p:grpSp>
        <p:nvGrpSpPr>
          <p:cNvPr id="19" name="Group 39"/>
          <p:cNvGrpSpPr>
            <a:grpSpLocks/>
          </p:cNvGrpSpPr>
          <p:nvPr/>
        </p:nvGrpSpPr>
        <p:grpSpPr bwMode="auto">
          <a:xfrm>
            <a:off x="4343400" y="4191000"/>
            <a:ext cx="1884363" cy="1412875"/>
            <a:chOff x="4648200" y="4343400"/>
            <a:chExt cx="1884363" cy="1413272"/>
          </a:xfrm>
        </p:grpSpPr>
        <p:pic>
          <p:nvPicPr>
            <p:cNvPr id="20" name="Picture 19" descr="Street_in_downtown_Banda_Aceh_after_2004_tsunami_DD-SD-06-07374.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648200" y="4343400"/>
              <a:ext cx="1884363" cy="1413272"/>
            </a:xfrm>
            <a:prstGeom prst="rect">
              <a:avLst/>
            </a:prstGeom>
            <a:solidFill>
              <a:srgbClr val="FFFFFF">
                <a:shade val="85000"/>
              </a:srgbClr>
            </a:solidFill>
            <a:ln w="88900" cap="sq">
              <a:solidFill>
                <a:srgbClr val="FFFFFF"/>
              </a:solidFill>
              <a:miter lim="800000"/>
            </a:ln>
            <a:effectLst>
              <a:innerShdw blurRad="114300">
                <a:srgbClr val="000000"/>
              </a:innerShdw>
            </a:effectLst>
            <a:scene3d>
              <a:camera prst="orthographicFront"/>
              <a:lightRig rig="twoPt" dir="t">
                <a:rot lat="0" lon="0" rev="7200000"/>
              </a:lightRig>
            </a:scene3d>
            <a:sp3d>
              <a:bevelT w="25400" h="19050"/>
              <a:contourClr>
                <a:srgbClr val="FFFFFF"/>
              </a:contourClr>
            </a:sp3d>
          </p:spPr>
        </p:pic>
        <p:sp>
          <p:nvSpPr>
            <p:cNvPr id="21" name="TextBox 38"/>
            <p:cNvSpPr txBox="1">
              <a:spLocks noChangeArrowheads="1"/>
            </p:cNvSpPr>
            <p:nvPr/>
          </p:nvSpPr>
          <p:spPr bwMode="auto">
            <a:xfrm>
              <a:off x="4648200" y="4343400"/>
              <a:ext cx="1327369" cy="523220"/>
            </a:xfrm>
            <a:prstGeom prst="rect">
              <a:avLst/>
            </a:prstGeom>
            <a:noFill/>
            <a:ln w="9525">
              <a:noFill/>
              <a:miter lim="800000"/>
              <a:headEnd/>
              <a:tailEnd/>
            </a:ln>
          </p:spPr>
          <p:txBody>
            <a:bodyPr wrap="none">
              <a:spAutoFit/>
            </a:bodyPr>
            <a:lstStyle/>
            <a:p>
              <a:pPr defTabSz="914400">
                <a:spcBef>
                  <a:spcPct val="0"/>
                </a:spcBef>
              </a:pPr>
              <a:r>
                <a:rPr lang="en-US" sz="1400" b="1">
                  <a:solidFill>
                    <a:srgbClr val="008000"/>
                  </a:solidFill>
                </a:rPr>
                <a:t>Asian Tsunami</a:t>
              </a:r>
            </a:p>
            <a:p>
              <a:pPr defTabSz="914400">
                <a:spcBef>
                  <a:spcPct val="0"/>
                </a:spcBef>
              </a:pPr>
              <a:r>
                <a:rPr lang="en-US" sz="1400" b="1">
                  <a:solidFill>
                    <a:srgbClr val="008000"/>
                  </a:solidFill>
                </a:rPr>
                <a:t>Dec 2004</a:t>
              </a:r>
            </a:p>
          </p:txBody>
        </p:sp>
      </p:grpSp>
      <p:sp>
        <p:nvSpPr>
          <p:cNvPr id="22" name="Explosion 1 21"/>
          <p:cNvSpPr/>
          <p:nvPr/>
        </p:nvSpPr>
        <p:spPr bwMode="auto">
          <a:xfrm>
            <a:off x="3962400" y="4953000"/>
            <a:ext cx="838200" cy="685800"/>
          </a:xfrm>
          <a:prstGeom prst="irregularSeal1">
            <a:avLst/>
          </a:prstGeom>
          <a:solidFill>
            <a:srgbClr val="FF0000"/>
          </a:solidFill>
          <a:ln w="9525" cap="flat" cmpd="sng" algn="ctr">
            <a:noFill/>
            <a:prstDash val="solid"/>
            <a:round/>
            <a:headEnd type="none" w="med" len="med"/>
            <a:tailEnd type="none" w="med" len="med"/>
          </a:ln>
          <a:effectLst/>
        </p:spPr>
        <p:txBody>
          <a:bodyPr>
            <a:spAutoFit/>
          </a:bodyPr>
          <a:lstStyle/>
          <a:p>
            <a:pPr defTabSz="914400" eaLnBrk="0" hangingPunct="0">
              <a:defRPr/>
            </a:pPr>
            <a:endParaRPr lang="en-US">
              <a:solidFill>
                <a:prstClr val="black"/>
              </a:solidFill>
              <a:effectLst>
                <a:outerShdw blurRad="38100" dist="38100" dir="2700000" algn="tl">
                  <a:srgbClr val="000000">
                    <a:alpha val="43137"/>
                  </a:srgbClr>
                </a:outerShdw>
              </a:effectLst>
              <a:ea typeface="Arial" charset="0"/>
              <a:cs typeface="Arial" charset="0"/>
            </a:endParaRPr>
          </a:p>
        </p:txBody>
      </p:sp>
    </p:spTree>
    <p:extLst>
      <p:ext uri="{BB962C8B-B14F-4D97-AF65-F5344CB8AC3E}">
        <p14:creationId xmlns:p14="http://schemas.microsoft.com/office/powerpoint/2010/main" val="124843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20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20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82562"/>
            <a:ext cx="6324600" cy="1112838"/>
          </a:xfrm>
        </p:spPr>
        <p:txBody>
          <a:bodyPr/>
          <a:lstStyle/>
          <a:p>
            <a:r>
              <a:rPr lang="en-US" sz="4000" dirty="0" smtClean="0"/>
              <a:t>   </a:t>
            </a:r>
            <a:r>
              <a:rPr lang="ko-KR" altLang="en-US" sz="4000" dirty="0" smtClean="0"/>
              <a:t>재난 위험 경감에 대한 </a:t>
            </a:r>
            <a:r>
              <a:rPr lang="en-US" altLang="ko-KR" sz="4000" dirty="0" smtClean="0"/>
              <a:t>HFA </a:t>
            </a:r>
            <a:r>
              <a:rPr lang="ko-KR" altLang="en-US" sz="4000" dirty="0" smtClean="0"/>
              <a:t>권고사항</a:t>
            </a:r>
            <a:endParaRPr lang="en-US" sz="4000" dirty="0"/>
          </a:p>
        </p:txBody>
      </p:sp>
      <p:sp>
        <p:nvSpPr>
          <p:cNvPr id="3" name="Content Placeholder 2"/>
          <p:cNvSpPr>
            <a:spLocks noGrp="1"/>
          </p:cNvSpPr>
          <p:nvPr>
            <p:ph idx="1"/>
          </p:nvPr>
        </p:nvSpPr>
        <p:spPr>
          <a:xfrm>
            <a:off x="228600" y="1600200"/>
            <a:ext cx="5638800" cy="5174344"/>
          </a:xfrm>
          <a:prstGeom prst="roundRect">
            <a:avLst>
              <a:gd name="adj" fmla="val 13711"/>
            </a:avLst>
          </a:prstGeom>
          <a:solidFill>
            <a:schemeClr val="accent1">
              <a:alpha val="26000"/>
            </a:schemeClr>
          </a:solidFill>
        </p:spPr>
        <p:txBody>
          <a:bodyPr wrap="square" lIns="0" rIns="0">
            <a:normAutofit fontScale="47500" lnSpcReduction="20000"/>
          </a:bodyPr>
          <a:lstStyle/>
          <a:p>
            <a:pPr marL="457200" lvl="1" indent="0">
              <a:lnSpc>
                <a:spcPct val="120000"/>
              </a:lnSpc>
              <a:buNone/>
            </a:pPr>
            <a:r>
              <a:rPr lang="ko-KR" altLang="en-US" sz="4400" b="1" dirty="0" smtClean="0"/>
              <a:t>효고 프레임워크 행동강령 </a:t>
            </a:r>
            <a:r>
              <a:rPr lang="en-US" altLang="ko-KR" sz="4400" b="1" dirty="0" smtClean="0"/>
              <a:t>(</a:t>
            </a:r>
            <a:r>
              <a:rPr lang="en-US" sz="4400" b="1" dirty="0" smtClean="0"/>
              <a:t>Hyogo Framework for Action)</a:t>
            </a:r>
            <a:r>
              <a:rPr lang="ko-KR" altLang="en-US" sz="4400" b="1" dirty="0" smtClean="0"/>
              <a:t>에 포함된 정부 권고 사항</a:t>
            </a:r>
            <a:endParaRPr lang="en-US" sz="4400" b="1" dirty="0" smtClean="0"/>
          </a:p>
          <a:p>
            <a:pPr marL="457200" lvl="1" indent="0">
              <a:lnSpc>
                <a:spcPct val="120000"/>
              </a:lnSpc>
              <a:buNone/>
            </a:pPr>
            <a:endParaRPr lang="en-US" sz="3400" b="1" dirty="0" smtClean="0"/>
          </a:p>
          <a:p>
            <a:pPr lvl="1">
              <a:lnSpc>
                <a:spcPct val="120000"/>
              </a:lnSpc>
            </a:pPr>
            <a:r>
              <a:rPr lang="en-US" sz="3400" b="1" dirty="0" smtClean="0"/>
              <a:t>”</a:t>
            </a:r>
            <a:r>
              <a:rPr lang="ko-KR" altLang="en-US" sz="3400" b="1" dirty="0" smtClean="0"/>
              <a:t>재난 위험 경감에 대한 책임 및 자원을 관련 지역 공동체와 분담하는 것이 바람직하다</a:t>
            </a:r>
            <a:r>
              <a:rPr lang="en-US" altLang="ko-KR" sz="3400" b="1" dirty="0" smtClean="0"/>
              <a:t>.</a:t>
            </a:r>
            <a:r>
              <a:rPr lang="en-US" sz="3400" b="1" dirty="0" smtClean="0"/>
              <a:t>”</a:t>
            </a:r>
          </a:p>
          <a:p>
            <a:pPr lvl="1">
              <a:lnSpc>
                <a:spcPct val="120000"/>
              </a:lnSpc>
            </a:pPr>
            <a:endParaRPr lang="en-US" sz="3400" b="1" dirty="0" smtClean="0"/>
          </a:p>
          <a:p>
            <a:pPr lvl="1">
              <a:lnSpc>
                <a:spcPct val="120000"/>
              </a:lnSpc>
            </a:pPr>
            <a:r>
              <a:rPr lang="en-US" sz="3400" b="1" dirty="0" smtClean="0"/>
              <a:t>“</a:t>
            </a:r>
            <a:r>
              <a:rPr lang="ko-KR" altLang="en-US" sz="3400" b="1" dirty="0" smtClean="0"/>
              <a:t>다음과 같은 방법들을 활용하여 지역사회가 재난 위험 경감에 참여할 수 있도록 하라</a:t>
            </a:r>
            <a:r>
              <a:rPr lang="en-US" altLang="ko-KR" sz="3400" b="1" dirty="0" smtClean="0"/>
              <a:t>: </a:t>
            </a:r>
            <a:r>
              <a:rPr lang="ko-KR" altLang="en-US" sz="3400" b="1" dirty="0" smtClean="0"/>
              <a:t>구체적 정책 도입</a:t>
            </a:r>
            <a:r>
              <a:rPr lang="en-US" altLang="ko-KR" sz="3400" b="1" dirty="0" smtClean="0"/>
              <a:t>, </a:t>
            </a:r>
            <a:r>
              <a:rPr lang="ko-KR" altLang="en-US" sz="3400" b="1" dirty="0" smtClean="0"/>
              <a:t>네트워크 활성화</a:t>
            </a:r>
            <a:r>
              <a:rPr lang="en-US" altLang="ko-KR" sz="3400" b="1" dirty="0" smtClean="0"/>
              <a:t>, </a:t>
            </a:r>
            <a:r>
              <a:rPr lang="ko-KR" altLang="en-US" sz="3400" b="1" dirty="0" smtClean="0"/>
              <a:t>자원봉사자 인력의 전략적 관리</a:t>
            </a:r>
            <a:r>
              <a:rPr lang="en-US" altLang="ko-KR" sz="3400" b="1" dirty="0" smtClean="0"/>
              <a:t>, </a:t>
            </a:r>
            <a:r>
              <a:rPr lang="ko-KR" altLang="en-US" sz="3400" b="1" dirty="0" smtClean="0"/>
              <a:t>역할 및 책임 귀속</a:t>
            </a:r>
            <a:r>
              <a:rPr lang="en-US" altLang="ko-KR" sz="3400" b="1" dirty="0" smtClean="0"/>
              <a:t>, </a:t>
            </a:r>
            <a:r>
              <a:rPr lang="ko-KR" altLang="en-US" sz="3400" b="1" dirty="0" smtClean="0"/>
              <a:t>필요한 권한 및 자원 등을 위임 및 제공</a:t>
            </a:r>
            <a:r>
              <a:rPr lang="en-US" altLang="ko-KR" sz="3400" b="1" dirty="0" smtClean="0"/>
              <a:t>”</a:t>
            </a:r>
            <a:endParaRPr lang="en-US" sz="3400" b="1" dirty="0" smtClean="0"/>
          </a:p>
          <a:p>
            <a:pPr lvl="1">
              <a:lnSpc>
                <a:spcPct val="120000"/>
              </a:lnSpc>
            </a:pPr>
            <a:endParaRPr lang="en-US" sz="3400" b="1" dirty="0" smtClean="0"/>
          </a:p>
          <a:p>
            <a:pPr lvl="1">
              <a:lnSpc>
                <a:spcPct val="120000"/>
              </a:lnSpc>
            </a:pPr>
            <a:r>
              <a:rPr lang="en-US" sz="3400" b="1" dirty="0" smtClean="0"/>
              <a:t>“</a:t>
            </a:r>
            <a:r>
              <a:rPr lang="ko-KR" altLang="en-US" sz="3400" b="1" dirty="0" err="1" smtClean="0"/>
              <a:t>범사회적</a:t>
            </a:r>
            <a:r>
              <a:rPr lang="ko-KR" altLang="en-US" sz="3400" b="1" dirty="0" smtClean="0"/>
              <a:t> 차원에서 공공 교육 캠페인</a:t>
            </a:r>
            <a:r>
              <a:rPr lang="en-US" altLang="ko-KR" sz="3400" b="1" dirty="0" smtClean="0"/>
              <a:t> </a:t>
            </a:r>
            <a:r>
              <a:rPr lang="ko-KR" altLang="en-US" sz="3400" b="1" dirty="0" smtClean="0"/>
              <a:t>및 공공 컨설팅 등을 통하여 지역사회가 적극적으로 참여하게끔 하라</a:t>
            </a:r>
            <a:r>
              <a:rPr lang="en-US" altLang="ko-KR" sz="3400" b="1" dirty="0" smtClean="0"/>
              <a:t>.”</a:t>
            </a:r>
            <a:endParaRPr lang="en-US" sz="3400" dirty="0"/>
          </a:p>
        </p:txBody>
      </p:sp>
      <p:pic>
        <p:nvPicPr>
          <p:cNvPr id="5" name="Picture 4" descr="IMG_0092.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189133" y="3812067"/>
            <a:ext cx="2802467" cy="18246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IMG_7424.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189133" y="1683656"/>
            <a:ext cx="2802467" cy="18671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190398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패러다임의 변</a:t>
            </a:r>
            <a:r>
              <a:rPr lang="ko-KR" altLang="en-US" dirty="0"/>
              <a:t>화</a:t>
            </a:r>
            <a:endParaRPr lang="en-US" dirty="0"/>
          </a:p>
        </p:txBody>
      </p:sp>
      <p:pic>
        <p:nvPicPr>
          <p:cNvPr id="25602" name="Picture 2" descr="http://farm5.static.flickr.com/4032/4275902389_3637fc6751.jpg"/>
          <p:cNvPicPr>
            <a:picLocks noChangeAspect="1" noChangeArrowheads="1"/>
          </p:cNvPicPr>
          <p:nvPr/>
        </p:nvPicPr>
        <p:blipFill>
          <a:blip r:embed="rId3" cstate="email"/>
          <a:srcRect/>
          <a:stretch>
            <a:fillRect/>
          </a:stretch>
        </p:blipFill>
        <p:spPr bwMode="auto">
          <a:xfrm rot="16200000">
            <a:off x="5299565" y="2739535"/>
            <a:ext cx="4945671" cy="22859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28600" y="1409699"/>
            <a:ext cx="6248400" cy="4343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1130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265238"/>
          </a:xfrm>
        </p:spPr>
        <p:txBody>
          <a:bodyPr/>
          <a:lstStyle/>
          <a:p>
            <a:r>
              <a:rPr lang="ko-KR" altLang="en-US" dirty="0" smtClean="0"/>
              <a:t>계획을 수립하라</a:t>
            </a:r>
            <a:endParaRPr lang="en-US" dirty="0"/>
          </a:p>
        </p:txBody>
      </p:sp>
      <p:sp>
        <p:nvSpPr>
          <p:cNvPr id="3" name="Content Placeholder 2"/>
          <p:cNvSpPr>
            <a:spLocks noGrp="1"/>
          </p:cNvSpPr>
          <p:nvPr>
            <p:ph idx="1"/>
          </p:nvPr>
        </p:nvSpPr>
        <p:spPr>
          <a:xfrm>
            <a:off x="304800" y="1600199"/>
            <a:ext cx="4876800" cy="5105401"/>
          </a:xfrm>
        </p:spPr>
        <p:txBody>
          <a:bodyPr>
            <a:normAutofit fontScale="55000" lnSpcReduction="20000"/>
          </a:bodyPr>
          <a:lstStyle/>
          <a:p>
            <a:pPr marL="274320">
              <a:lnSpc>
                <a:spcPct val="120000"/>
              </a:lnSpc>
              <a:spcBef>
                <a:spcPts val="1200"/>
              </a:spcBef>
              <a:spcAft>
                <a:spcPts val="1200"/>
              </a:spcAft>
            </a:pPr>
            <a:r>
              <a:rPr lang="en-US" b="1" dirty="0" smtClean="0">
                <a:latin typeface="Calibri" pitchFamily="34" charset="0"/>
              </a:rPr>
              <a:t>“</a:t>
            </a:r>
            <a:r>
              <a:rPr lang="ko-KR" altLang="en-US" b="1" dirty="0" smtClean="0">
                <a:latin typeface="Calibri" pitchFamily="34" charset="0"/>
              </a:rPr>
              <a:t>지역사회는 더 이상 도움의 손길만을 기다리는 수동적인 존재가 아니다</a:t>
            </a:r>
            <a:r>
              <a:rPr lang="en-US" altLang="ko-KR" b="1" dirty="0" smtClean="0">
                <a:latin typeface="Calibri" pitchFamily="34" charset="0"/>
              </a:rPr>
              <a:t>. </a:t>
            </a:r>
            <a:r>
              <a:rPr lang="ko-KR" altLang="en-US" b="1" dirty="0" smtClean="0">
                <a:latin typeface="Calibri" pitchFamily="34" charset="0"/>
              </a:rPr>
              <a:t>해당 </a:t>
            </a:r>
            <a:r>
              <a:rPr lang="ko-KR" altLang="en-US" b="1" dirty="0" err="1" smtClean="0">
                <a:latin typeface="Calibri" pitchFamily="34" charset="0"/>
              </a:rPr>
              <a:t>지역내</a:t>
            </a:r>
            <a:r>
              <a:rPr lang="ko-KR" altLang="en-US" b="1" dirty="0" smtClean="0">
                <a:latin typeface="Calibri" pitchFamily="34" charset="0"/>
              </a:rPr>
              <a:t> 위험을 경감하기 위해 적극적으로 대처방안을 강구하고 재난에 대처할 준비가 되어있으며 </a:t>
            </a:r>
            <a:r>
              <a:rPr lang="ko-KR" altLang="en-US" b="1" dirty="0" err="1" smtClean="0">
                <a:latin typeface="Calibri" pitchFamily="34" charset="0"/>
              </a:rPr>
              <a:t>재난시</a:t>
            </a:r>
            <a:r>
              <a:rPr lang="ko-KR" altLang="en-US" b="1" dirty="0" smtClean="0">
                <a:latin typeface="Calibri" pitchFamily="34" charset="0"/>
              </a:rPr>
              <a:t> 외부 단체가 도착하기 전에 스스로 대처할 수 있다</a:t>
            </a:r>
            <a:r>
              <a:rPr lang="en-US" altLang="ko-KR" b="1" dirty="0" smtClean="0">
                <a:latin typeface="Calibri" pitchFamily="34" charset="0"/>
              </a:rPr>
              <a:t>. </a:t>
            </a:r>
            <a:r>
              <a:rPr lang="ko-KR" altLang="en-US" b="1" dirty="0" smtClean="0">
                <a:latin typeface="Calibri" pitchFamily="34" charset="0"/>
              </a:rPr>
              <a:t>재난으로 인한 손실을 줄이기 위해서는 지역사회의 참여가 매우 중요하다</a:t>
            </a:r>
            <a:r>
              <a:rPr lang="en-US" altLang="ko-KR" b="1" dirty="0" smtClean="0">
                <a:latin typeface="Calibri" pitchFamily="34" charset="0"/>
              </a:rPr>
              <a:t>.”</a:t>
            </a:r>
            <a:endParaRPr lang="en-US" b="1" dirty="0">
              <a:latin typeface="Calibri" pitchFamily="34" charset="0"/>
            </a:endParaRPr>
          </a:p>
          <a:p>
            <a:pPr marL="674370" lvl="1">
              <a:lnSpc>
                <a:spcPct val="120000"/>
              </a:lnSpc>
              <a:spcBef>
                <a:spcPts val="1200"/>
              </a:spcBef>
              <a:spcAft>
                <a:spcPts val="1200"/>
              </a:spcAft>
            </a:pPr>
            <a:r>
              <a:rPr lang="ko-KR" altLang="en-US" b="1" dirty="0" err="1" smtClean="0">
                <a:latin typeface="Calibri" pitchFamily="34" charset="0"/>
              </a:rPr>
              <a:t>구스타보</a:t>
            </a:r>
            <a:r>
              <a:rPr lang="ko-KR" altLang="en-US" b="1" dirty="0" smtClean="0">
                <a:latin typeface="Calibri" pitchFamily="34" charset="0"/>
              </a:rPr>
              <a:t> 라라 </a:t>
            </a:r>
            <a:r>
              <a:rPr lang="en-US" altLang="ko-KR" b="1" dirty="0" smtClean="0">
                <a:latin typeface="Calibri" pitchFamily="34" charset="0"/>
              </a:rPr>
              <a:t>(</a:t>
            </a:r>
            <a:r>
              <a:rPr lang="en-US" b="1" dirty="0" smtClean="0">
                <a:latin typeface="Calibri" pitchFamily="34" charset="0"/>
              </a:rPr>
              <a:t>Gustavo Lara) – </a:t>
            </a:r>
            <a:r>
              <a:rPr lang="ko-KR" altLang="en-US" b="1" dirty="0" smtClean="0">
                <a:latin typeface="Calibri" pitchFamily="34" charset="0"/>
              </a:rPr>
              <a:t>도미니카 공화국 </a:t>
            </a:r>
            <a:r>
              <a:rPr lang="ko-KR" altLang="en-US" b="1" dirty="0" err="1" smtClean="0">
                <a:latin typeface="Calibri" pitchFamily="34" charset="0"/>
              </a:rPr>
              <a:t>적십자회</a:t>
            </a:r>
            <a:r>
              <a:rPr lang="ko-KR" altLang="en-US" b="1" dirty="0" smtClean="0">
                <a:latin typeface="Calibri" pitchFamily="34" charset="0"/>
              </a:rPr>
              <a:t> 사무총장</a:t>
            </a:r>
            <a:endParaRPr lang="en-US" b="1" dirty="0" smtClean="0">
              <a:latin typeface="Calibri" pitchFamily="34" charset="0"/>
            </a:endParaRPr>
          </a:p>
        </p:txBody>
      </p:sp>
      <p:pic>
        <p:nvPicPr>
          <p:cNvPr id="5" name="Picture 4" descr="ss-100809-pakistan-04.ss_full.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562600" y="1600199"/>
            <a:ext cx="3398320" cy="34747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solidFill>
                  <a:prstClr val="white"/>
                </a:solidFill>
              </a:rPr>
              <a:pPr/>
              <a:t>35</a:t>
            </a:fld>
            <a:endParaRPr lang="en-US" dirty="0">
              <a:solidFill>
                <a:prstClr val="white"/>
              </a:solidFill>
            </a:endParaRPr>
          </a:p>
        </p:txBody>
      </p:sp>
    </p:spTree>
    <p:extLst>
      <p:ext uri="{BB962C8B-B14F-4D97-AF65-F5344CB8AC3E}">
        <p14:creationId xmlns:p14="http://schemas.microsoft.com/office/powerpoint/2010/main" val="394764802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지역중심재난관리</a:t>
            </a:r>
            <a:endParaRPr lang="en-US" sz="4400" dirty="0"/>
          </a:p>
        </p:txBody>
      </p:sp>
      <p:sp>
        <p:nvSpPr>
          <p:cNvPr id="3" name="Text Placeholder 2"/>
          <p:cNvSpPr>
            <a:spLocks noGrp="1"/>
          </p:cNvSpPr>
          <p:nvPr>
            <p:ph type="body" sz="quarter" idx="11"/>
          </p:nvPr>
        </p:nvSpPr>
        <p:spPr>
          <a:xfrm>
            <a:off x="228600" y="1422400"/>
            <a:ext cx="5969000" cy="685800"/>
          </a:xfrm>
        </p:spPr>
        <p:txBody>
          <a:bodyPr/>
          <a:lstStyle/>
          <a:p>
            <a:r>
              <a:rPr lang="ko-KR" altLang="en-US" dirty="0" smtClean="0"/>
              <a:t>단  계</a:t>
            </a:r>
            <a:endParaRPr lang="en-US" dirty="0"/>
          </a:p>
        </p:txBody>
      </p:sp>
      <p:sp>
        <p:nvSpPr>
          <p:cNvPr id="4" name="Text Placeholder 3"/>
          <p:cNvSpPr>
            <a:spLocks noGrp="1"/>
          </p:cNvSpPr>
          <p:nvPr>
            <p:ph type="body" sz="quarter" idx="12"/>
          </p:nvPr>
        </p:nvSpPr>
        <p:spPr>
          <a:xfrm>
            <a:off x="228600" y="2273300"/>
            <a:ext cx="5969000" cy="4495800"/>
          </a:xfrm>
        </p:spPr>
        <p:txBody>
          <a:bodyPr>
            <a:normAutofit fontScale="62500" lnSpcReduction="20000"/>
          </a:bodyPr>
          <a:lstStyle/>
          <a:p>
            <a:pPr marL="514350" indent="-514350"/>
            <a:r>
              <a:rPr lang="ko-KR" altLang="en-US" baseline="0" dirty="0" smtClean="0"/>
              <a:t>촉매역할을 하는 리더를 세우라</a:t>
            </a:r>
            <a:endParaRPr lang="en-US" dirty="0" smtClean="0"/>
          </a:p>
          <a:p>
            <a:pPr marL="514350" indent="-514350"/>
            <a:r>
              <a:rPr lang="ko-KR" altLang="en-US" dirty="0" smtClean="0"/>
              <a:t>위험 분석</a:t>
            </a:r>
            <a:endParaRPr lang="en-US" dirty="0" smtClean="0"/>
          </a:p>
          <a:p>
            <a:pPr marL="514350" indent="-514350"/>
            <a:r>
              <a:rPr lang="ko-KR" altLang="en-US" dirty="0" smtClean="0"/>
              <a:t>자산 분석</a:t>
            </a:r>
            <a:endParaRPr lang="en-US" dirty="0" smtClean="0"/>
          </a:p>
          <a:p>
            <a:pPr marL="514350" indent="-514350"/>
            <a:r>
              <a:rPr lang="ko-KR" altLang="en-US" dirty="0" smtClean="0"/>
              <a:t>지역 긴급 구조와 준비계획</a:t>
            </a:r>
            <a:endParaRPr lang="en-US" dirty="0" smtClean="0"/>
          </a:p>
          <a:p>
            <a:pPr marL="514350" indent="-514350"/>
            <a:r>
              <a:rPr lang="ko-KR" altLang="en-US" dirty="0" smtClean="0"/>
              <a:t>지역 조정 센타를 선정</a:t>
            </a:r>
            <a:r>
              <a:rPr lang="en-US" altLang="ko-KR" dirty="0" smtClean="0"/>
              <a:t>, </a:t>
            </a:r>
            <a:r>
              <a:rPr lang="ko-KR" altLang="en-US" dirty="0" smtClean="0"/>
              <a:t>설립</a:t>
            </a:r>
            <a:endParaRPr lang="en-US" dirty="0" smtClean="0"/>
          </a:p>
          <a:p>
            <a:pPr marL="514350" indent="-514350"/>
            <a:r>
              <a:rPr lang="ko-KR" altLang="en-US" dirty="0" smtClean="0"/>
              <a:t>재난 구조 훈련</a:t>
            </a:r>
            <a:r>
              <a:rPr lang="en-US" dirty="0" smtClean="0"/>
              <a:t> </a:t>
            </a:r>
            <a:r>
              <a:rPr lang="ko-KR" altLang="en-US" dirty="0" smtClean="0"/>
              <a:t>선정</a:t>
            </a:r>
            <a:endParaRPr lang="en-US" dirty="0" smtClean="0"/>
          </a:p>
          <a:p>
            <a:pPr marL="514350" indent="-514350"/>
            <a:r>
              <a:rPr lang="ko-KR" altLang="en-US" dirty="0" smtClean="0"/>
              <a:t>지역 정부의 승인</a:t>
            </a:r>
            <a:endParaRPr lang="en-US" dirty="0" smtClean="0"/>
          </a:p>
          <a:p>
            <a:pPr marL="514350" indent="-514350"/>
            <a:r>
              <a:rPr lang="ko-KR" altLang="en-US" dirty="0" smtClean="0"/>
              <a:t>재난 구조와 지역 조정 훈련</a:t>
            </a:r>
            <a:endParaRPr lang="en-US" dirty="0" smtClean="0"/>
          </a:p>
          <a:p>
            <a:pPr marL="514350" indent="-514350"/>
            <a:r>
              <a:rPr lang="ko-KR" altLang="en-US" dirty="0" smtClean="0"/>
              <a:t>준비 및 단계 </a:t>
            </a:r>
            <a:endParaRPr lang="en-US" dirty="0" smtClean="0"/>
          </a:p>
          <a:p>
            <a:pPr marL="514350" indent="-514350"/>
            <a:r>
              <a:rPr lang="ko-KR" altLang="en-US" dirty="0" smtClean="0"/>
              <a:t>국제 재난 구조 네트워크의 연합</a:t>
            </a:r>
            <a:endParaRPr lang="en-US" dirty="0" smtClean="0"/>
          </a:p>
          <a:p>
            <a:pPr marL="514350" indent="-514350"/>
            <a:r>
              <a:rPr lang="ko-KR" altLang="en-US" dirty="0" smtClean="0"/>
              <a:t>추가 훈련과 연습</a:t>
            </a:r>
            <a:endParaRPr lang="en-US" dirty="0" smtClean="0"/>
          </a:p>
          <a:p>
            <a:pPr marL="514350" indent="-514350"/>
            <a:r>
              <a:rPr lang="ko-KR" altLang="en-US" dirty="0" smtClean="0"/>
              <a:t>네트워크 개척</a:t>
            </a:r>
            <a:endParaRPr lang="en-US" dirty="0" smtClean="0"/>
          </a:p>
          <a:p>
            <a:pPr marL="514350" indent="-514350"/>
            <a:r>
              <a:rPr lang="en-US" dirty="0" smtClean="0"/>
              <a:t>**</a:t>
            </a:r>
            <a:r>
              <a:rPr lang="ko-KR" altLang="en-US" dirty="0" smtClean="0"/>
              <a:t>훈련자 양성</a:t>
            </a:r>
            <a:endParaRPr lang="en-US" dirty="0" smtClean="0"/>
          </a:p>
        </p:txBody>
      </p:sp>
      <p:pic>
        <p:nvPicPr>
          <p:cNvPr id="6" name="Picture 2" descr="http://www.ifrc.org/what/disasters/images/preparing/p15475.jpg"/>
          <p:cNvPicPr>
            <a:picLocks noChangeAspect="1" noChangeArrowheads="1"/>
          </p:cNvPicPr>
          <p:nvPr/>
        </p:nvPicPr>
        <p:blipFill>
          <a:blip r:embed="rId2" cstate="email"/>
          <a:srcRect/>
          <a:stretch>
            <a:fillRect/>
          </a:stretch>
        </p:blipFill>
        <p:spPr bwMode="auto">
          <a:xfrm>
            <a:off x="6400800" y="1447800"/>
            <a:ext cx="2514600" cy="3571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957086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지역중심재난관리</a:t>
            </a:r>
            <a:endParaRPr lang="en-US" sz="4400" dirty="0"/>
          </a:p>
        </p:txBody>
      </p:sp>
      <p:sp>
        <p:nvSpPr>
          <p:cNvPr id="3" name="Text Placeholder 2"/>
          <p:cNvSpPr>
            <a:spLocks noGrp="1"/>
          </p:cNvSpPr>
          <p:nvPr>
            <p:ph type="body" sz="quarter" idx="11"/>
          </p:nvPr>
        </p:nvSpPr>
        <p:spPr>
          <a:xfrm>
            <a:off x="228600" y="1422400"/>
            <a:ext cx="5969000" cy="685800"/>
          </a:xfrm>
        </p:spPr>
        <p:txBody>
          <a:bodyPr/>
          <a:lstStyle/>
          <a:p>
            <a:r>
              <a:rPr lang="ko-KR" altLang="en-US" dirty="0" smtClean="0"/>
              <a:t>촉매자</a:t>
            </a:r>
            <a:endParaRPr lang="en-US" dirty="0"/>
          </a:p>
        </p:txBody>
      </p:sp>
      <p:sp>
        <p:nvSpPr>
          <p:cNvPr id="4" name="Text Placeholder 3"/>
          <p:cNvSpPr>
            <a:spLocks noGrp="1"/>
          </p:cNvSpPr>
          <p:nvPr>
            <p:ph type="body" sz="quarter" idx="12"/>
          </p:nvPr>
        </p:nvSpPr>
        <p:spPr>
          <a:xfrm>
            <a:off x="228600" y="2273300"/>
            <a:ext cx="5969000" cy="4495800"/>
          </a:xfrm>
        </p:spPr>
        <p:txBody>
          <a:bodyPr>
            <a:normAutofit/>
          </a:bodyPr>
          <a:lstStyle/>
          <a:p>
            <a:pPr marL="514350" indent="-514350"/>
            <a:r>
              <a:rPr lang="ko-KR" altLang="en-US" dirty="0" smtClean="0"/>
              <a:t>지역사회와의 강한 유대감</a:t>
            </a:r>
            <a:endParaRPr lang="en-US" dirty="0" smtClean="0"/>
          </a:p>
          <a:p>
            <a:pPr marL="514350" indent="-514350"/>
            <a:r>
              <a:rPr lang="ko-KR" altLang="en-US" dirty="0" smtClean="0"/>
              <a:t>네트워크 연결</a:t>
            </a:r>
            <a:endParaRPr lang="en-US" dirty="0" smtClean="0"/>
          </a:p>
          <a:p>
            <a:pPr marL="514350" indent="-514350"/>
            <a:r>
              <a:rPr lang="ko-KR" altLang="en-US" dirty="0" smtClean="0"/>
              <a:t>네트워크 개척</a:t>
            </a:r>
            <a:endParaRPr lang="en-US" dirty="0" smtClean="0"/>
          </a:p>
          <a:p>
            <a:pPr marL="514350" indent="-514350"/>
            <a:r>
              <a:rPr lang="ko-KR" altLang="en-US" dirty="0" smtClean="0"/>
              <a:t>지역사회의 지도자</a:t>
            </a:r>
            <a:endParaRPr lang="en-US" dirty="0" smtClean="0"/>
          </a:p>
          <a:p>
            <a:pPr marL="514350" indent="-514350"/>
            <a:r>
              <a:rPr lang="ko-KR" altLang="en-US" dirty="0" err="1" smtClean="0"/>
              <a:t>동원가</a:t>
            </a:r>
            <a:endParaRPr lang="en-US" dirty="0" smtClean="0"/>
          </a:p>
          <a:p>
            <a:pPr marL="514350" indent="-514350"/>
            <a:r>
              <a:rPr lang="ko-KR" altLang="en-US" dirty="0" smtClean="0"/>
              <a:t>추진력 과 열정</a:t>
            </a:r>
            <a:endParaRPr lang="en-US" dirty="0" smtClean="0"/>
          </a:p>
        </p:txBody>
      </p:sp>
      <p:pic>
        <p:nvPicPr>
          <p:cNvPr id="577538" name="Picture 2" descr="C:\Users\DBopp\Downloads\BALIKATAN IDRN with IDRN PATAG TEAM.JPG"/>
          <p:cNvPicPr>
            <a:picLocks noChangeAspect="1" noChangeArrowheads="1"/>
          </p:cNvPicPr>
          <p:nvPr/>
        </p:nvPicPr>
        <p:blipFill>
          <a:blip r:embed="rId2" cstate="email"/>
          <a:srcRect/>
          <a:stretch>
            <a:fillRect/>
          </a:stretch>
        </p:blipFill>
        <p:spPr bwMode="auto">
          <a:xfrm>
            <a:off x="6324600" y="1447799"/>
            <a:ext cx="2819400" cy="33695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957086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지역중심 재난관리</a:t>
            </a:r>
            <a:endParaRPr lang="en-US" sz="4400" dirty="0"/>
          </a:p>
        </p:txBody>
      </p:sp>
      <p:sp>
        <p:nvSpPr>
          <p:cNvPr id="3" name="Text Placeholder 2"/>
          <p:cNvSpPr>
            <a:spLocks noGrp="1"/>
          </p:cNvSpPr>
          <p:nvPr>
            <p:ph type="body" sz="quarter" idx="11"/>
          </p:nvPr>
        </p:nvSpPr>
        <p:spPr>
          <a:xfrm>
            <a:off x="228600" y="1422400"/>
            <a:ext cx="5969000" cy="685800"/>
          </a:xfrm>
        </p:spPr>
        <p:txBody>
          <a:bodyPr/>
          <a:lstStyle/>
          <a:p>
            <a:r>
              <a:rPr lang="ko-KR" altLang="en-US" dirty="0" smtClean="0"/>
              <a:t>위험 분석</a:t>
            </a:r>
            <a:endParaRPr lang="en-US" dirty="0"/>
          </a:p>
        </p:txBody>
      </p:sp>
      <p:sp>
        <p:nvSpPr>
          <p:cNvPr id="4" name="Text Placeholder 3"/>
          <p:cNvSpPr>
            <a:spLocks noGrp="1"/>
          </p:cNvSpPr>
          <p:nvPr>
            <p:ph type="body" sz="quarter" idx="12"/>
          </p:nvPr>
        </p:nvSpPr>
        <p:spPr>
          <a:xfrm>
            <a:off x="228600" y="2273300"/>
            <a:ext cx="5969000" cy="4495800"/>
          </a:xfrm>
        </p:spPr>
        <p:txBody>
          <a:bodyPr>
            <a:normAutofit fontScale="77500" lnSpcReduction="20000"/>
          </a:bodyPr>
          <a:lstStyle/>
          <a:p>
            <a:pPr marL="514350" indent="-514350"/>
            <a:r>
              <a:rPr lang="ko-KR" altLang="en-US" dirty="0" smtClean="0"/>
              <a:t>어떤 위험요소가 존재하는가</a:t>
            </a:r>
            <a:r>
              <a:rPr lang="en-US" altLang="ko-KR" dirty="0" smtClean="0"/>
              <a:t>?</a:t>
            </a:r>
            <a:endParaRPr lang="en-US" dirty="0" smtClean="0"/>
          </a:p>
          <a:p>
            <a:pPr marL="514350" indent="-514350"/>
            <a:r>
              <a:rPr lang="ko-KR" altLang="en-US" dirty="0" smtClean="0"/>
              <a:t>어떤 취약점이 존재하는가</a:t>
            </a:r>
            <a:r>
              <a:rPr lang="en-US" altLang="ko-KR" dirty="0" smtClean="0"/>
              <a:t>?</a:t>
            </a:r>
            <a:endParaRPr lang="en-US" dirty="0" smtClean="0"/>
          </a:p>
          <a:p>
            <a:pPr marL="914400" lvl="1" indent="-514350"/>
            <a:r>
              <a:rPr lang="ko-KR" altLang="en-US" dirty="0" smtClean="0"/>
              <a:t>물리적</a:t>
            </a:r>
            <a:endParaRPr lang="en-US" dirty="0" smtClean="0"/>
          </a:p>
          <a:p>
            <a:pPr marL="914400" lvl="1" indent="-514350"/>
            <a:r>
              <a:rPr lang="ko-KR" altLang="en-US" dirty="0" smtClean="0"/>
              <a:t>지형적</a:t>
            </a:r>
            <a:endParaRPr lang="en-US" dirty="0" smtClean="0"/>
          </a:p>
          <a:p>
            <a:pPr marL="914400" lvl="1" indent="-514350"/>
            <a:r>
              <a:rPr lang="ko-KR" altLang="en-US" dirty="0" smtClean="0"/>
              <a:t>사회적</a:t>
            </a:r>
            <a:endParaRPr lang="en-US" dirty="0" smtClean="0"/>
          </a:p>
          <a:p>
            <a:pPr marL="514350" indent="-514350"/>
            <a:r>
              <a:rPr lang="ko-KR" altLang="en-US" dirty="0" smtClean="0"/>
              <a:t>어떤 것이 예방 가능한가</a:t>
            </a:r>
            <a:r>
              <a:rPr lang="en-US" altLang="ko-KR" dirty="0" smtClean="0"/>
              <a:t>?</a:t>
            </a:r>
            <a:endParaRPr lang="en-US" dirty="0" smtClean="0"/>
          </a:p>
          <a:p>
            <a:pPr marL="514350" indent="-514350"/>
            <a:r>
              <a:rPr lang="ko-KR" altLang="en-US" dirty="0" smtClean="0"/>
              <a:t>어떤 것이 완화 가능한가</a:t>
            </a:r>
            <a:r>
              <a:rPr lang="en-US" altLang="ko-KR" dirty="0" smtClean="0"/>
              <a:t>?</a:t>
            </a:r>
            <a:endParaRPr lang="en-US" dirty="0" smtClean="0"/>
          </a:p>
          <a:p>
            <a:pPr marL="514350" indent="-514350"/>
            <a:r>
              <a:rPr lang="ko-KR" altLang="en-US" dirty="0" smtClean="0"/>
              <a:t>어떤 것이 준비 가능한가</a:t>
            </a:r>
            <a:r>
              <a:rPr lang="en-US" altLang="ko-KR" dirty="0" smtClean="0"/>
              <a:t>?</a:t>
            </a:r>
            <a:endParaRPr lang="en-US" dirty="0" smtClean="0"/>
          </a:p>
          <a:p>
            <a:pPr marL="514350" indent="-514350"/>
            <a:r>
              <a:rPr lang="ko-KR" altLang="en-US" u="sng" dirty="0" smtClean="0"/>
              <a:t>추진력과 열정</a:t>
            </a:r>
            <a:endParaRPr lang="en-US" altLang="ko-KR" u="sng" dirty="0" smtClean="0"/>
          </a:p>
          <a:p>
            <a:pPr marL="514350" indent="-514350"/>
            <a:r>
              <a:rPr lang="ko-KR" altLang="en-US" u="sng" dirty="0" smtClean="0"/>
              <a:t>취약점을 감소하고 수용 능력을 증가시키라</a:t>
            </a:r>
            <a:endParaRPr lang="en-US" u="sng" dirty="0" smtClean="0"/>
          </a:p>
        </p:txBody>
      </p:sp>
      <p:pic>
        <p:nvPicPr>
          <p:cNvPr id="580610" name="Picture 2" descr="C:\Users\DBopp\Downloads\pb-110425-turkey-building-1230p.photoblog900.jpg"/>
          <p:cNvPicPr>
            <a:picLocks noChangeAspect="1" noChangeArrowheads="1"/>
          </p:cNvPicPr>
          <p:nvPr/>
        </p:nvPicPr>
        <p:blipFill>
          <a:blip r:embed="rId2" cstate="email"/>
          <a:srcRect/>
          <a:stretch>
            <a:fillRect/>
          </a:stretch>
        </p:blipFill>
        <p:spPr bwMode="auto">
          <a:xfrm>
            <a:off x="6400800" y="1447801"/>
            <a:ext cx="2743200" cy="38396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957086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47500" lnSpcReduction="20000"/>
          </a:bodyPr>
          <a:lstStyle/>
          <a:p>
            <a:endParaRPr lang="en-US" altLang="ko-KR" dirty="0" smtClean="0"/>
          </a:p>
          <a:p>
            <a:r>
              <a:rPr lang="ko-KR" altLang="en-US" sz="8000" dirty="0" smtClean="0"/>
              <a:t>지역중심 재난관리</a:t>
            </a:r>
            <a:endParaRPr lang="en-US" sz="8000" dirty="0" smtClean="0"/>
          </a:p>
          <a:p>
            <a:endParaRPr lang="en-US" dirty="0"/>
          </a:p>
        </p:txBody>
      </p:sp>
      <p:sp>
        <p:nvSpPr>
          <p:cNvPr id="3" name="Text Placeholder 2"/>
          <p:cNvSpPr>
            <a:spLocks noGrp="1"/>
          </p:cNvSpPr>
          <p:nvPr>
            <p:ph type="body" sz="quarter" idx="11"/>
          </p:nvPr>
        </p:nvSpPr>
        <p:spPr>
          <a:xfrm>
            <a:off x="228600" y="1422400"/>
            <a:ext cx="5969000" cy="685800"/>
          </a:xfrm>
        </p:spPr>
        <p:txBody>
          <a:bodyPr/>
          <a:lstStyle/>
          <a:p>
            <a:r>
              <a:rPr lang="ko-KR" altLang="en-US" dirty="0" smtClean="0"/>
              <a:t>자산분석</a:t>
            </a:r>
            <a:endParaRPr lang="en-US" dirty="0"/>
          </a:p>
        </p:txBody>
      </p:sp>
      <p:sp>
        <p:nvSpPr>
          <p:cNvPr id="4" name="Text Placeholder 3"/>
          <p:cNvSpPr>
            <a:spLocks noGrp="1"/>
          </p:cNvSpPr>
          <p:nvPr>
            <p:ph type="body" sz="quarter" idx="12"/>
          </p:nvPr>
        </p:nvSpPr>
        <p:spPr>
          <a:xfrm>
            <a:off x="228600" y="2273300"/>
            <a:ext cx="5969000" cy="4495800"/>
          </a:xfrm>
        </p:spPr>
        <p:txBody>
          <a:bodyPr>
            <a:normAutofit fontScale="85000" lnSpcReduction="20000"/>
          </a:bodyPr>
          <a:lstStyle/>
          <a:p>
            <a:pPr marL="514350" indent="-514350"/>
            <a:r>
              <a:rPr lang="ko-KR" altLang="en-US" dirty="0" smtClean="0"/>
              <a:t>어떠한 기구가 있는가</a:t>
            </a:r>
            <a:r>
              <a:rPr lang="en-US" altLang="ko-KR" dirty="0" smtClean="0"/>
              <a:t>?</a:t>
            </a:r>
            <a:endParaRPr lang="en-US" dirty="0" smtClean="0"/>
          </a:p>
          <a:p>
            <a:pPr marL="514350" indent="-514350"/>
            <a:r>
              <a:rPr lang="ko-KR" altLang="en-US" dirty="0" smtClean="0"/>
              <a:t>어떠한 기능이 있는가</a:t>
            </a:r>
            <a:r>
              <a:rPr lang="en-US" altLang="ko-KR" dirty="0" smtClean="0"/>
              <a:t>?</a:t>
            </a:r>
            <a:endParaRPr lang="en-US" dirty="0" smtClean="0"/>
          </a:p>
          <a:p>
            <a:pPr marL="914400" lvl="1" indent="-514350"/>
            <a:r>
              <a:rPr lang="en-US" dirty="0" smtClean="0"/>
              <a:t>14 </a:t>
            </a:r>
            <a:r>
              <a:rPr lang="ko-KR" altLang="en-US" dirty="0" smtClean="0"/>
              <a:t>봉사항목</a:t>
            </a:r>
            <a:r>
              <a:rPr lang="en-US" dirty="0" smtClean="0"/>
              <a:t> </a:t>
            </a:r>
          </a:p>
          <a:p>
            <a:pPr marL="914400" lvl="1" indent="-514350"/>
            <a:r>
              <a:rPr lang="ko-KR" altLang="en-US" dirty="0" smtClean="0"/>
              <a:t>여러분의 지역사회에 존재하는 기능들</a:t>
            </a:r>
            <a:endParaRPr lang="en-US" dirty="0" smtClean="0"/>
          </a:p>
          <a:p>
            <a:pPr marL="514350" indent="-514350"/>
            <a:r>
              <a:rPr lang="ko-KR" altLang="en-US" dirty="0" smtClean="0"/>
              <a:t>어떠한 자산이 존재하는가</a:t>
            </a:r>
            <a:r>
              <a:rPr lang="en-US" altLang="ko-KR" dirty="0" smtClean="0"/>
              <a:t>? </a:t>
            </a:r>
            <a:endParaRPr lang="en-US" dirty="0" smtClean="0"/>
          </a:p>
          <a:p>
            <a:pPr marL="914400" lvl="1" indent="-514350"/>
            <a:r>
              <a:rPr lang="ko-KR" altLang="en-US" dirty="0" smtClean="0"/>
              <a:t>우물</a:t>
            </a:r>
            <a:endParaRPr lang="en-US" dirty="0" smtClean="0"/>
          </a:p>
          <a:p>
            <a:pPr marL="914400" lvl="1" indent="-514350"/>
            <a:r>
              <a:rPr lang="ko-KR" altLang="en-US" dirty="0" smtClean="0"/>
              <a:t>자동차</a:t>
            </a:r>
            <a:endParaRPr lang="en-US" dirty="0" smtClean="0"/>
          </a:p>
          <a:p>
            <a:pPr marL="914400" lvl="1" indent="-514350"/>
            <a:r>
              <a:rPr lang="ko-KR" altLang="en-US" dirty="0" smtClean="0"/>
              <a:t>건물</a:t>
            </a:r>
            <a:endParaRPr lang="en-US" dirty="0" smtClean="0"/>
          </a:p>
          <a:p>
            <a:pPr marL="914400" lvl="1" indent="-514350"/>
            <a:r>
              <a:rPr lang="ko-KR" altLang="en-US" dirty="0" smtClean="0"/>
              <a:t>자원</a:t>
            </a:r>
            <a:endParaRPr lang="en-US" dirty="0" smtClean="0"/>
          </a:p>
          <a:p>
            <a:pPr marL="514350" indent="-514350"/>
            <a:r>
              <a:rPr lang="ko-KR" altLang="en-US" dirty="0" smtClean="0"/>
              <a:t>더 필요한 것이 무엇인가</a:t>
            </a:r>
            <a:r>
              <a:rPr lang="en-US" altLang="ko-KR" dirty="0" smtClean="0"/>
              <a:t>? </a:t>
            </a:r>
            <a:endParaRPr lang="en-US" dirty="0" smtClean="0"/>
          </a:p>
          <a:p>
            <a:pPr marL="514350" indent="-514350"/>
            <a:endParaRPr lang="en-US" dirty="0" smtClean="0"/>
          </a:p>
        </p:txBody>
      </p:sp>
      <p:pic>
        <p:nvPicPr>
          <p:cNvPr id="579586" name="Picture 2" descr="C:\Users\DBopp\Downloads\Micheal bring the water purifier from tent to tent.JPG"/>
          <p:cNvPicPr>
            <a:picLocks noChangeAspect="1" noChangeArrowheads="1"/>
          </p:cNvPicPr>
          <p:nvPr/>
        </p:nvPicPr>
        <p:blipFill>
          <a:blip r:embed="rId2" cstate="email"/>
          <a:srcRect/>
          <a:stretch>
            <a:fillRect/>
          </a:stretch>
        </p:blipFill>
        <p:spPr bwMode="auto">
          <a:xfrm>
            <a:off x="6356879" y="1447800"/>
            <a:ext cx="2787121" cy="3505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957086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normAutofit/>
          </a:bodyPr>
          <a:lstStyle/>
          <a:p>
            <a:pPr>
              <a:spcAft>
                <a:spcPts val="1000"/>
              </a:spcAft>
            </a:pPr>
            <a:r>
              <a:rPr lang="ko-KR" altLang="en-US" dirty="0" smtClean="0"/>
              <a:t>교육받는 자들이  구조자로서 참여할 수 있도록 준비</a:t>
            </a:r>
            <a:endParaRPr lang="en-US" dirty="0" smtClean="0"/>
          </a:p>
          <a:p>
            <a:pPr>
              <a:spcAft>
                <a:spcPts val="1000"/>
              </a:spcAft>
            </a:pPr>
            <a:r>
              <a:rPr lang="ko-KR" altLang="en-US" dirty="0" smtClean="0"/>
              <a:t>미래의 지역 조정팀 훈련</a:t>
            </a:r>
            <a:endParaRPr lang="en-US" dirty="0" smtClean="0"/>
          </a:p>
          <a:p>
            <a:pPr>
              <a:spcAft>
                <a:spcPts val="1000"/>
              </a:spcAft>
            </a:pPr>
            <a:r>
              <a:rPr lang="ko-KR" altLang="en-US" dirty="0" smtClean="0"/>
              <a:t>지역 조정 센터 설립</a:t>
            </a:r>
            <a:endParaRPr lang="en-US" dirty="0" smtClean="0"/>
          </a:p>
          <a:p>
            <a:pPr>
              <a:spcAft>
                <a:spcPts val="1000"/>
              </a:spcAft>
            </a:pPr>
            <a:r>
              <a:rPr lang="ko-KR" altLang="en-US" dirty="0" smtClean="0"/>
              <a:t>재난 구조팀 훈련</a:t>
            </a:r>
            <a:endParaRPr lang="en-US" dirty="0" smtClean="0"/>
          </a:p>
          <a:p>
            <a:pPr>
              <a:spcAft>
                <a:spcPts val="1000"/>
              </a:spcAft>
            </a:pPr>
            <a:r>
              <a:rPr lang="ko-KR" altLang="en-US" dirty="0" smtClean="0"/>
              <a:t>학생들에게  재난 환경에 대하여 이해시킴</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ko-KR" altLang="en-US" dirty="0" smtClean="0"/>
              <a:t>목표</a:t>
            </a:r>
            <a:endParaRPr lang="en-US" dirty="0"/>
          </a:p>
        </p:txBody>
      </p:sp>
      <p:pic>
        <p:nvPicPr>
          <p:cNvPr id="5" name="Picture 4" descr="7117471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28600" y="1447800"/>
            <a:ext cx="2667000" cy="5181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ko-KR" altLang="en-US" dirty="0" smtClean="0"/>
              <a:t>지역긴급구조와 준비계획</a:t>
            </a:r>
            <a:endParaRPr lang="en-US" dirty="0"/>
          </a:p>
        </p:txBody>
      </p:sp>
      <p:sp>
        <p:nvSpPr>
          <p:cNvPr id="3" name="Text Placeholder 2"/>
          <p:cNvSpPr>
            <a:spLocks noGrp="1"/>
          </p:cNvSpPr>
          <p:nvPr>
            <p:ph type="body" sz="quarter" idx="11"/>
          </p:nvPr>
        </p:nvSpPr>
        <p:spPr/>
        <p:txBody>
          <a:bodyPr/>
          <a:lstStyle/>
          <a:p>
            <a:r>
              <a:rPr lang="en-US" dirty="0" smtClean="0"/>
              <a:t>CERPP</a:t>
            </a:r>
            <a:endParaRPr lang="en-US" dirty="0"/>
          </a:p>
        </p:txBody>
      </p:sp>
      <p:sp>
        <p:nvSpPr>
          <p:cNvPr id="4" name="Text Placeholder 3"/>
          <p:cNvSpPr>
            <a:spLocks noGrp="1"/>
          </p:cNvSpPr>
          <p:nvPr>
            <p:ph type="body" sz="quarter" idx="12"/>
          </p:nvPr>
        </p:nvSpPr>
        <p:spPr/>
        <p:txBody>
          <a:bodyPr>
            <a:normAutofit lnSpcReduction="10000"/>
          </a:bodyPr>
          <a:lstStyle/>
          <a:p>
            <a:r>
              <a:rPr lang="ko-KR" altLang="en-US" dirty="0" smtClean="0"/>
              <a:t>상황수립</a:t>
            </a:r>
            <a:endParaRPr lang="en-US" dirty="0" smtClean="0"/>
          </a:p>
          <a:p>
            <a:r>
              <a:rPr lang="ko-KR" altLang="en-US" dirty="0" smtClean="0"/>
              <a:t>관할지역과 수혜자의 정의</a:t>
            </a:r>
            <a:endParaRPr lang="en-US" dirty="0" smtClean="0"/>
          </a:p>
          <a:p>
            <a:r>
              <a:rPr lang="ko-KR" altLang="en-US" dirty="0" smtClean="0"/>
              <a:t>책임 </a:t>
            </a:r>
            <a:r>
              <a:rPr lang="en-US" altLang="ko-KR" dirty="0" smtClean="0"/>
              <a:t>‘</a:t>
            </a:r>
            <a:r>
              <a:rPr lang="ko-KR" altLang="en-US" dirty="0" smtClean="0"/>
              <a:t>구역</a:t>
            </a:r>
            <a:r>
              <a:rPr lang="en-US" altLang="ko-KR" dirty="0" smtClean="0"/>
              <a:t>’</a:t>
            </a:r>
            <a:r>
              <a:rPr lang="ko-KR" altLang="en-US" dirty="0" smtClean="0"/>
              <a:t> 선정</a:t>
            </a:r>
            <a:endParaRPr lang="en-US" dirty="0" smtClean="0"/>
          </a:p>
          <a:p>
            <a:r>
              <a:rPr lang="ko-KR" altLang="en-US" dirty="0" smtClean="0"/>
              <a:t>임무</a:t>
            </a:r>
            <a:r>
              <a:rPr lang="en-US" altLang="ko-KR" dirty="0" smtClean="0"/>
              <a:t>(</a:t>
            </a:r>
            <a:r>
              <a:rPr lang="ko-KR" altLang="en-US" dirty="0" smtClean="0"/>
              <a:t>목표 인원</a:t>
            </a:r>
            <a:r>
              <a:rPr lang="en-US" altLang="ko-KR" dirty="0" smtClean="0"/>
              <a:t>)</a:t>
            </a:r>
            <a:endParaRPr lang="en-US" dirty="0" smtClean="0"/>
          </a:p>
          <a:p>
            <a:r>
              <a:rPr lang="ko-KR" altLang="en-US" dirty="0" smtClean="0"/>
              <a:t>어떻게 수행할 것인지 개념화하라 </a:t>
            </a:r>
            <a:r>
              <a:rPr lang="en-US" altLang="ko-KR" dirty="0" smtClean="0"/>
              <a:t>(</a:t>
            </a:r>
            <a:r>
              <a:rPr lang="ko-KR" altLang="en-US" dirty="0" smtClean="0"/>
              <a:t>총괄적으로</a:t>
            </a:r>
            <a:r>
              <a:rPr lang="en-US" altLang="ko-KR" dirty="0" smtClean="0"/>
              <a:t>)</a:t>
            </a:r>
            <a:endParaRPr lang="en-US" dirty="0" smtClean="0"/>
          </a:p>
          <a:p>
            <a:r>
              <a:rPr lang="ko-KR" altLang="en-US" dirty="0" smtClean="0"/>
              <a:t>총괄적 개념하에서</a:t>
            </a:r>
            <a:r>
              <a:rPr lang="en-US" altLang="ko-KR" dirty="0" smtClean="0"/>
              <a:t>,</a:t>
            </a:r>
            <a:r>
              <a:rPr lang="ko-KR" altLang="en-US" dirty="0" smtClean="0"/>
              <a:t>구체적인 작업과 활동을 계획하라 </a:t>
            </a:r>
            <a:endParaRPr lang="en-US" dirty="0" smtClean="0"/>
          </a:p>
          <a:p>
            <a:endParaRPr lang="en-US" dirty="0" smtClean="0"/>
          </a:p>
          <a:p>
            <a:pPr lvl="0">
              <a:buNone/>
            </a:pPr>
            <a:endParaRPr lang="en-US" dirty="0" smtClean="0"/>
          </a:p>
          <a:p>
            <a:endParaRPr lang="en-US" dirty="0"/>
          </a:p>
        </p:txBody>
      </p:sp>
      <p:pic>
        <p:nvPicPr>
          <p:cNvPr id="202754" name="Picture 2" descr="http://www.bt.cdc.gov/publications/feb08phprep/images/VA_EOC_opt.jpg"/>
          <p:cNvPicPr>
            <a:picLocks noChangeAspect="1" noChangeArrowheads="1"/>
          </p:cNvPicPr>
          <p:nvPr/>
        </p:nvPicPr>
        <p:blipFill>
          <a:blip r:embed="rId2" cstate="email"/>
          <a:srcRect/>
          <a:stretch>
            <a:fillRect/>
          </a:stretch>
        </p:blipFill>
        <p:spPr bwMode="auto">
          <a:xfrm>
            <a:off x="6438900" y="1435100"/>
            <a:ext cx="2590800" cy="2543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5150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ko-KR" altLang="en-US" dirty="0" smtClean="0"/>
              <a:t>지역긴급구조와 준비계획</a:t>
            </a:r>
            <a:endParaRPr lang="en-US" dirty="0"/>
          </a:p>
        </p:txBody>
      </p:sp>
      <p:sp>
        <p:nvSpPr>
          <p:cNvPr id="3" name="Text Placeholder 2"/>
          <p:cNvSpPr>
            <a:spLocks noGrp="1"/>
          </p:cNvSpPr>
          <p:nvPr>
            <p:ph type="body" sz="quarter" idx="11"/>
          </p:nvPr>
        </p:nvSpPr>
        <p:spPr/>
        <p:txBody>
          <a:bodyPr/>
          <a:lstStyle/>
          <a:p>
            <a:r>
              <a:rPr lang="en-US" dirty="0" smtClean="0"/>
              <a:t>The CERPP</a:t>
            </a:r>
            <a:endParaRPr lang="en-US" dirty="0"/>
          </a:p>
        </p:txBody>
      </p:sp>
      <p:sp>
        <p:nvSpPr>
          <p:cNvPr id="4" name="Text Placeholder 3"/>
          <p:cNvSpPr>
            <a:spLocks noGrp="1"/>
          </p:cNvSpPr>
          <p:nvPr>
            <p:ph type="body" sz="quarter" idx="12"/>
          </p:nvPr>
        </p:nvSpPr>
        <p:spPr/>
        <p:txBody>
          <a:bodyPr>
            <a:normAutofit fontScale="92500" lnSpcReduction="20000"/>
          </a:bodyPr>
          <a:lstStyle/>
          <a:p>
            <a:r>
              <a:rPr lang="ko-KR" altLang="en-US" dirty="0" smtClean="0"/>
              <a:t>모든 부서에 역할과 책임을 부여한다</a:t>
            </a:r>
            <a:r>
              <a:rPr lang="en-US" altLang="ko-KR" dirty="0" smtClean="0"/>
              <a:t>. (</a:t>
            </a:r>
            <a:r>
              <a:rPr lang="ko-KR" altLang="en-US" dirty="0" smtClean="0"/>
              <a:t>조직도</a:t>
            </a:r>
            <a:r>
              <a:rPr lang="en-US" altLang="ko-KR" dirty="0" smtClean="0"/>
              <a:t>) </a:t>
            </a:r>
            <a:endParaRPr lang="en-US" dirty="0" smtClean="0"/>
          </a:p>
          <a:p>
            <a:r>
              <a:rPr lang="ko-KR" altLang="en-US" dirty="0" smtClean="0"/>
              <a:t>타임라인을 작성한다</a:t>
            </a:r>
            <a:endParaRPr lang="en-US" altLang="ko-KR" dirty="0" smtClean="0"/>
          </a:p>
          <a:p>
            <a:r>
              <a:rPr lang="ko-KR" altLang="en-US" dirty="0" smtClean="0"/>
              <a:t>긴급</a:t>
            </a:r>
            <a:r>
              <a:rPr lang="en-US" altLang="ko-KR" dirty="0" smtClean="0"/>
              <a:t> </a:t>
            </a:r>
            <a:r>
              <a:rPr lang="ko-KR" altLang="en-US" dirty="0" smtClean="0"/>
              <a:t>상황 발생을 대비하고  계획하라</a:t>
            </a:r>
            <a:r>
              <a:rPr lang="en-US" dirty="0" smtClean="0"/>
              <a:t> </a:t>
            </a:r>
          </a:p>
          <a:p>
            <a:r>
              <a:rPr lang="ko-KR" altLang="en-US" dirty="0" smtClean="0"/>
              <a:t>동원 되어야 하는 자원을 결정하라</a:t>
            </a:r>
            <a:endParaRPr lang="en-US" dirty="0" smtClean="0"/>
          </a:p>
          <a:p>
            <a:r>
              <a:rPr lang="ko-KR" altLang="en-US" dirty="0" smtClean="0"/>
              <a:t>논리적인 과정을 수립하라</a:t>
            </a:r>
            <a:endParaRPr lang="en-US" dirty="0" smtClean="0"/>
          </a:p>
          <a:p>
            <a:r>
              <a:rPr lang="ko-KR" altLang="en-US" dirty="0" smtClean="0"/>
              <a:t>모니터링하고 평가하는 방법을 고안하라 </a:t>
            </a:r>
            <a:endParaRPr lang="en-US" dirty="0" smtClean="0"/>
          </a:p>
          <a:p>
            <a:endParaRPr lang="en-US" dirty="0" smtClean="0"/>
          </a:p>
          <a:p>
            <a:pPr lvl="0">
              <a:buNone/>
            </a:pPr>
            <a:endParaRPr lang="en-US" dirty="0" smtClean="0"/>
          </a:p>
          <a:p>
            <a:endParaRPr lang="en-US" dirty="0"/>
          </a:p>
        </p:txBody>
      </p:sp>
      <p:pic>
        <p:nvPicPr>
          <p:cNvPr id="7" name="Picture 2" descr="People wait in line for disaster relief supplies at a U.S. army forward operating base in Port-au-Prince on Jan. 20. Many people are still desperate for food and water. "/>
          <p:cNvPicPr>
            <a:picLocks noChangeAspect="1" noChangeArrowheads="1"/>
          </p:cNvPicPr>
          <p:nvPr/>
        </p:nvPicPr>
        <p:blipFill>
          <a:blip r:embed="rId2" cstate="email"/>
          <a:srcRect/>
          <a:stretch>
            <a:fillRect/>
          </a:stretch>
        </p:blipFill>
        <p:spPr bwMode="auto">
          <a:xfrm>
            <a:off x="6400800" y="1447800"/>
            <a:ext cx="2590800" cy="3390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321068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ko-KR" altLang="en-US" dirty="0" smtClean="0"/>
              <a:t>지역긴급구조와 준비계획</a:t>
            </a:r>
            <a:endParaRPr lang="en-US" dirty="0"/>
          </a:p>
        </p:txBody>
      </p:sp>
      <p:sp>
        <p:nvSpPr>
          <p:cNvPr id="3" name="Text Placeholder 2"/>
          <p:cNvSpPr>
            <a:spLocks noGrp="1"/>
          </p:cNvSpPr>
          <p:nvPr>
            <p:ph type="body" sz="quarter" idx="11"/>
          </p:nvPr>
        </p:nvSpPr>
        <p:spPr/>
        <p:txBody>
          <a:bodyPr>
            <a:normAutofit fontScale="77500" lnSpcReduction="20000"/>
          </a:bodyPr>
          <a:lstStyle/>
          <a:p>
            <a:r>
              <a:rPr lang="ko-KR" altLang="en-US" dirty="0" smtClean="0"/>
              <a:t>지역긴급구조와 준비계획은 </a:t>
            </a:r>
            <a:r>
              <a:rPr lang="en-US" altLang="ko-KR" dirty="0" smtClean="0"/>
              <a:t>----</a:t>
            </a:r>
            <a:r>
              <a:rPr lang="ko-KR" altLang="en-US" dirty="0" err="1" smtClean="0"/>
              <a:t>해야한다</a:t>
            </a:r>
            <a:r>
              <a:rPr lang="en-US" altLang="ko-KR" dirty="0" smtClean="0"/>
              <a:t>. </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지역 정부에 의하여 승인되고 나누어져야 한다</a:t>
            </a:r>
            <a:r>
              <a:rPr lang="en-US" altLang="ko-KR" dirty="0" smtClean="0"/>
              <a:t>.</a:t>
            </a:r>
            <a:endParaRPr lang="en-US" dirty="0" smtClean="0"/>
          </a:p>
          <a:p>
            <a:r>
              <a:rPr lang="ko-KR" altLang="en-US" dirty="0" smtClean="0"/>
              <a:t>변동성과 지속적인 평가</a:t>
            </a:r>
            <a:endParaRPr lang="en-US" dirty="0" smtClean="0"/>
          </a:p>
          <a:p>
            <a:r>
              <a:rPr lang="en-US" dirty="0" smtClean="0"/>
              <a:t>‘</a:t>
            </a:r>
            <a:r>
              <a:rPr lang="ko-KR" altLang="en-US" dirty="0" smtClean="0"/>
              <a:t>탈출 전략</a:t>
            </a:r>
            <a:r>
              <a:rPr lang="en-US" altLang="ko-KR" dirty="0" smtClean="0"/>
              <a:t>’</a:t>
            </a:r>
            <a:r>
              <a:rPr lang="ko-KR" altLang="en-US" dirty="0" smtClean="0"/>
              <a:t>이 있어야한다</a:t>
            </a:r>
            <a:r>
              <a:rPr lang="en-US" altLang="ko-KR" dirty="0" smtClean="0"/>
              <a:t>. </a:t>
            </a:r>
            <a:endParaRPr lang="en-US" dirty="0" smtClean="0"/>
          </a:p>
          <a:p>
            <a:r>
              <a:rPr lang="ko-KR" altLang="en-US" dirty="0" smtClean="0"/>
              <a:t>모든 파트너들이 함께 참여한다</a:t>
            </a:r>
            <a:r>
              <a:rPr lang="en-US" altLang="ko-KR" dirty="0" smtClean="0"/>
              <a:t>.</a:t>
            </a:r>
            <a:endParaRPr lang="en-US" dirty="0" smtClean="0"/>
          </a:p>
          <a:p>
            <a:pPr lvl="0">
              <a:buNone/>
            </a:pPr>
            <a:endParaRPr lang="en-US" dirty="0" smtClean="0"/>
          </a:p>
          <a:p>
            <a:endParaRPr lang="en-US" dirty="0"/>
          </a:p>
        </p:txBody>
      </p:sp>
      <p:pic>
        <p:nvPicPr>
          <p:cNvPr id="7" name="Picture 2" descr="http://www.basundia.com/imgs/ngo.jpg"/>
          <p:cNvPicPr>
            <a:picLocks noChangeAspect="1" noChangeArrowheads="1"/>
          </p:cNvPicPr>
          <p:nvPr/>
        </p:nvPicPr>
        <p:blipFill>
          <a:blip r:embed="rId2" cstate="email"/>
          <a:srcRect/>
          <a:stretch>
            <a:fillRect/>
          </a:stretch>
        </p:blipFill>
        <p:spPr bwMode="auto">
          <a:xfrm>
            <a:off x="6324600" y="1447800"/>
            <a:ext cx="2660134"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950863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ko-KR" altLang="en-US" dirty="0" smtClean="0"/>
              <a:t>지역긴급구조와 준비계획</a:t>
            </a:r>
            <a:endParaRPr lang="en-US" dirty="0"/>
          </a:p>
        </p:txBody>
      </p:sp>
      <p:sp>
        <p:nvSpPr>
          <p:cNvPr id="3" name="Text Placeholder 2"/>
          <p:cNvSpPr>
            <a:spLocks noGrp="1"/>
          </p:cNvSpPr>
          <p:nvPr>
            <p:ph type="body" sz="quarter" idx="11"/>
          </p:nvPr>
        </p:nvSpPr>
        <p:spPr/>
        <p:txBody>
          <a:bodyPr>
            <a:normAutofit/>
          </a:bodyPr>
          <a:lstStyle/>
          <a:p>
            <a:r>
              <a:rPr lang="en-US" altLang="ko-KR" dirty="0" smtClean="0"/>
              <a:t>CERRP</a:t>
            </a:r>
            <a:r>
              <a:rPr lang="ko-KR" altLang="en-US" dirty="0" smtClean="0"/>
              <a:t>의</a:t>
            </a:r>
            <a:r>
              <a:rPr lang="en-US" altLang="ko-KR" dirty="0" smtClean="0"/>
              <a:t> </a:t>
            </a:r>
            <a:r>
              <a:rPr lang="ko-KR" altLang="en-US" dirty="0" smtClean="0"/>
              <a:t>모니터링과 평가</a:t>
            </a:r>
            <a:endParaRPr lang="en-US" altLang="ko-KR" dirty="0" smtClean="0"/>
          </a:p>
          <a:p>
            <a:endParaRPr lang="en-US" dirty="0"/>
          </a:p>
        </p:txBody>
      </p:sp>
      <p:sp>
        <p:nvSpPr>
          <p:cNvPr id="4" name="Text Placeholder 3"/>
          <p:cNvSpPr>
            <a:spLocks noGrp="1"/>
          </p:cNvSpPr>
          <p:nvPr>
            <p:ph type="body" sz="quarter" idx="12"/>
          </p:nvPr>
        </p:nvSpPr>
        <p:spPr/>
        <p:txBody>
          <a:bodyPr>
            <a:normAutofit lnSpcReduction="10000"/>
          </a:bodyPr>
          <a:lstStyle/>
          <a:p>
            <a:r>
              <a:rPr lang="ko-KR" altLang="en-US" dirty="0" smtClean="0"/>
              <a:t>지정된 지역사회의 상황은 어떠한가</a:t>
            </a:r>
            <a:r>
              <a:rPr lang="en-US" altLang="ko-KR" dirty="0" smtClean="0"/>
              <a:t>? </a:t>
            </a:r>
            <a:r>
              <a:rPr lang="ko-KR" altLang="en-US" dirty="0" smtClean="0"/>
              <a:t>변화는 있었는가</a:t>
            </a:r>
            <a:r>
              <a:rPr lang="en-US" altLang="ko-KR" dirty="0" smtClean="0"/>
              <a:t>?</a:t>
            </a:r>
          </a:p>
          <a:p>
            <a:r>
              <a:rPr lang="ko-KR" altLang="en-US" dirty="0" smtClean="0"/>
              <a:t>프로그램 활동으로 인한 영향은 어떠한가</a:t>
            </a:r>
            <a:r>
              <a:rPr lang="en-US" altLang="ko-KR" dirty="0" smtClean="0"/>
              <a:t>?</a:t>
            </a:r>
          </a:p>
          <a:p>
            <a:r>
              <a:rPr lang="ko-KR" altLang="en-US" dirty="0" smtClean="0"/>
              <a:t>필요한 개선을 위하여 결정한 것을 연습하고 실천하라</a:t>
            </a:r>
            <a:r>
              <a:rPr lang="en-US" altLang="ko-KR" dirty="0" smtClean="0"/>
              <a:t>.</a:t>
            </a:r>
          </a:p>
          <a:p>
            <a:r>
              <a:rPr lang="ko-KR" altLang="en-US" dirty="0" smtClean="0"/>
              <a:t>프로그램 목표에 부합하는가</a:t>
            </a:r>
            <a:r>
              <a:rPr lang="en-US" altLang="ko-KR" dirty="0" smtClean="0"/>
              <a:t>?</a:t>
            </a:r>
          </a:p>
          <a:p>
            <a:r>
              <a:rPr lang="ko-KR" altLang="en-US" dirty="0" smtClean="0"/>
              <a:t>계획을 수정할 필요가 있는가</a:t>
            </a:r>
            <a:r>
              <a:rPr lang="en-US" altLang="ko-KR" dirty="0" smtClean="0"/>
              <a:t>? </a:t>
            </a:r>
            <a:endParaRPr lang="ko-KR" altLang="en-US" dirty="0"/>
          </a:p>
        </p:txBody>
      </p:sp>
      <p:pic>
        <p:nvPicPr>
          <p:cNvPr id="419842" name="Picture 2" descr="http://farm4.static.flickr.com/3002/2868403268_6df51086f3.jpg"/>
          <p:cNvPicPr>
            <a:picLocks noChangeAspect="1" noChangeArrowheads="1"/>
          </p:cNvPicPr>
          <p:nvPr/>
        </p:nvPicPr>
        <p:blipFill>
          <a:blip r:embed="rId3" cstate="email"/>
          <a:srcRect/>
          <a:stretch>
            <a:fillRect/>
          </a:stretch>
        </p:blipFill>
        <p:spPr bwMode="auto">
          <a:xfrm>
            <a:off x="6324600" y="1447799"/>
            <a:ext cx="2743200" cy="32971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269076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ko-KR" altLang="en-US" sz="4400" dirty="0" smtClean="0"/>
              <a:t>재난구조 훈련의 양성</a:t>
            </a:r>
            <a:endParaRPr lang="en-US" sz="4400" dirty="0"/>
          </a:p>
        </p:txBody>
      </p:sp>
      <p:sp>
        <p:nvSpPr>
          <p:cNvPr id="4" name="Text Placeholder 3"/>
          <p:cNvSpPr>
            <a:spLocks noGrp="1"/>
          </p:cNvSpPr>
          <p:nvPr>
            <p:ph type="body" sz="quarter" idx="12"/>
          </p:nvPr>
        </p:nvSpPr>
        <p:spPr>
          <a:xfrm>
            <a:off x="4343400" y="1447800"/>
            <a:ext cx="4800600" cy="4419600"/>
          </a:xfrm>
        </p:spPr>
        <p:txBody>
          <a:bodyPr bIns="0" numCol="2">
            <a:normAutofit/>
          </a:bodyPr>
          <a:lstStyle/>
          <a:p>
            <a:pPr marL="514350" indent="-514350">
              <a:buAutoNum type="arabicPeriod"/>
            </a:pPr>
            <a:r>
              <a:rPr lang="ko-KR" altLang="en-US" sz="2600" dirty="0" smtClean="0"/>
              <a:t>물</a:t>
            </a:r>
            <a:endParaRPr lang="en-US" sz="2600" dirty="0" smtClean="0"/>
          </a:p>
          <a:p>
            <a:pPr marL="514350" indent="-514350">
              <a:buAutoNum type="arabicPeriod"/>
            </a:pPr>
            <a:r>
              <a:rPr lang="ko-KR" altLang="en-US" sz="2600" dirty="0" smtClean="0"/>
              <a:t>식품</a:t>
            </a:r>
            <a:endParaRPr lang="en-US" altLang="ko-KR" sz="2600" dirty="0" smtClean="0"/>
          </a:p>
          <a:p>
            <a:pPr marL="514350" indent="-514350">
              <a:buAutoNum type="arabicPeriod"/>
            </a:pPr>
            <a:r>
              <a:rPr lang="ko-KR" altLang="en-US" sz="2600" dirty="0" smtClean="0"/>
              <a:t>보호소</a:t>
            </a:r>
            <a:endParaRPr lang="en-US" altLang="ko-KR" sz="2600" dirty="0" smtClean="0"/>
          </a:p>
          <a:p>
            <a:pPr marL="514350" indent="-514350">
              <a:buAutoNum type="arabicPeriod"/>
            </a:pPr>
            <a:r>
              <a:rPr lang="ko-KR" altLang="en-US" sz="2600" dirty="0" smtClean="0"/>
              <a:t>의료</a:t>
            </a:r>
            <a:endParaRPr lang="en-US" altLang="ko-KR" sz="2600" dirty="0" smtClean="0"/>
          </a:p>
          <a:p>
            <a:pPr marL="514350" indent="-514350">
              <a:buAutoNum type="arabicPeriod"/>
            </a:pPr>
            <a:r>
              <a:rPr lang="ko-KR" altLang="en-US" sz="2600" dirty="0" smtClean="0"/>
              <a:t>개별지원</a:t>
            </a:r>
            <a:endParaRPr lang="en-US" sz="2600" dirty="0" smtClean="0"/>
          </a:p>
          <a:p>
            <a:pPr marL="514350" indent="-514350">
              <a:buAutoNum type="arabicPeriod"/>
            </a:pPr>
            <a:r>
              <a:rPr lang="ko-KR" altLang="en-US" sz="2600" dirty="0" smtClean="0"/>
              <a:t>개인위생</a:t>
            </a:r>
            <a:endParaRPr lang="en-US" sz="2600" dirty="0" smtClean="0"/>
          </a:p>
          <a:p>
            <a:pPr marL="514350" indent="-514350">
              <a:buAutoNum type="arabicPeriod"/>
            </a:pPr>
            <a:r>
              <a:rPr lang="ko-KR" altLang="en-US" sz="2600" dirty="0" smtClean="0"/>
              <a:t>상담</a:t>
            </a:r>
            <a:endParaRPr lang="en-US" sz="2600" dirty="0" smtClean="0"/>
          </a:p>
          <a:p>
            <a:pPr marL="514350" indent="-514350">
              <a:buAutoNum type="arabicPeriod"/>
            </a:pPr>
            <a:r>
              <a:rPr lang="ko-KR" altLang="en-US" sz="2600" dirty="0" smtClean="0"/>
              <a:t>육체적 회복</a:t>
            </a:r>
            <a:endParaRPr lang="en-US" altLang="ko-KR" sz="2600" dirty="0" smtClean="0"/>
          </a:p>
          <a:p>
            <a:pPr marL="514350" indent="-514350">
              <a:buAutoNum type="arabicPeriod"/>
            </a:pPr>
            <a:r>
              <a:rPr lang="ko-KR" altLang="en-US" sz="2600" dirty="0" smtClean="0"/>
              <a:t>물류 관리</a:t>
            </a:r>
            <a:endParaRPr lang="en-US" sz="2600" dirty="0" smtClean="0"/>
          </a:p>
          <a:p>
            <a:pPr marL="514350" indent="-514350">
              <a:buAutoNum type="arabicPeriod"/>
            </a:pPr>
            <a:r>
              <a:rPr lang="en-US" sz="2600" dirty="0" smtClean="0"/>
              <a:t>IT/</a:t>
            </a:r>
            <a:r>
              <a:rPr lang="ko-KR" altLang="en-US" sz="2600" dirty="0" smtClean="0"/>
              <a:t>통신</a:t>
            </a:r>
            <a:endParaRPr lang="en-US" sz="2600" dirty="0" smtClean="0"/>
          </a:p>
          <a:p>
            <a:pPr marL="514350" indent="-514350">
              <a:buAutoNum type="arabicPeriod"/>
            </a:pPr>
            <a:r>
              <a:rPr lang="ko-KR" altLang="en-US" sz="2600" dirty="0" smtClean="0"/>
              <a:t>특별요구</a:t>
            </a:r>
            <a:endParaRPr lang="en-US" sz="2600" dirty="0" smtClean="0"/>
          </a:p>
          <a:p>
            <a:pPr marL="514350" indent="-514350">
              <a:buAutoNum type="arabicPeriod"/>
            </a:pPr>
            <a:r>
              <a:rPr lang="ko-KR" altLang="en-US" sz="2600" dirty="0" smtClean="0"/>
              <a:t>기부관리</a:t>
            </a:r>
            <a:endParaRPr lang="en-US" altLang="ko-KR" sz="2600" dirty="0" smtClean="0"/>
          </a:p>
          <a:p>
            <a:pPr marL="514350" indent="-514350">
              <a:buAutoNum type="arabicPeriod"/>
            </a:pPr>
            <a:r>
              <a:rPr lang="ko-KR" altLang="en-US" sz="2600" dirty="0" smtClean="0"/>
              <a:t>전문 구조대원</a:t>
            </a:r>
            <a:endParaRPr lang="en-US" sz="2600" dirty="0" smtClean="0"/>
          </a:p>
          <a:p>
            <a:pPr marL="514350" indent="-514350">
              <a:buAutoNum type="arabicPeriod"/>
            </a:pPr>
            <a:r>
              <a:rPr lang="ko-KR" altLang="en-US" sz="2400" dirty="0" smtClean="0"/>
              <a:t>이행 및 복구</a:t>
            </a:r>
            <a:endParaRPr lang="en-US" sz="2400" dirty="0"/>
          </a:p>
        </p:txBody>
      </p:sp>
      <p:graphicFrame>
        <p:nvGraphicFramePr>
          <p:cNvPr id="5" name="Object 4"/>
          <p:cNvGraphicFramePr>
            <a:graphicFrameLocks noChangeAspect="1"/>
          </p:cNvGraphicFramePr>
          <p:nvPr/>
        </p:nvGraphicFramePr>
        <p:xfrm>
          <a:off x="152400" y="1433946"/>
          <a:ext cx="3955909" cy="5119254"/>
        </p:xfrm>
        <a:graphic>
          <a:graphicData uri="http://schemas.openxmlformats.org/presentationml/2006/ole">
            <mc:AlternateContent xmlns:mc="http://schemas.openxmlformats.org/markup-compatibility/2006">
              <mc:Choice xmlns:v="urn:schemas-microsoft-com:vml" Requires="v">
                <p:oleObj spid="_x0000_s582709" name="Acrobat Document" r:id="rId4" imgW="4663844" imgH="6035563" progId="AcroExch.Document.7">
                  <p:embed/>
                </p:oleObj>
              </mc:Choice>
              <mc:Fallback>
                <p:oleObj name="Acrobat Document" r:id="rId4" imgW="4663844" imgH="6035563" progId="AcroExch.Document.7">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1433946"/>
                        <a:ext cx="3955909" cy="511925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 Placeholder 2"/>
          <p:cNvSpPr>
            <a:spLocks noGrp="1"/>
          </p:cNvSpPr>
          <p:nvPr>
            <p:ph type="body" sz="quarter" idx="11"/>
          </p:nvPr>
        </p:nvSpPr>
        <p:spPr>
          <a:xfrm>
            <a:off x="4267200" y="6019800"/>
            <a:ext cx="4876800" cy="685800"/>
          </a:xfrm>
        </p:spPr>
        <p:txBody>
          <a:bodyPr>
            <a:normAutofit fontScale="85000" lnSpcReduction="10000"/>
          </a:bodyPr>
          <a:lstStyle/>
          <a:p>
            <a:r>
              <a:rPr lang="ko-KR" altLang="en-US" dirty="0" smtClean="0"/>
              <a:t>가지고 있는 기능을 사용하라</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 정부의 승인</a:t>
            </a:r>
            <a:endParaRPr lang="en-US" sz="4400" dirty="0"/>
          </a:p>
        </p:txBody>
      </p:sp>
      <p:sp>
        <p:nvSpPr>
          <p:cNvPr id="3" name="Text Placeholder 2"/>
          <p:cNvSpPr>
            <a:spLocks noGrp="1"/>
          </p:cNvSpPr>
          <p:nvPr>
            <p:ph type="body" sz="quarter" idx="11"/>
          </p:nvPr>
        </p:nvSpPr>
        <p:spPr/>
        <p:txBody>
          <a:bodyPr/>
          <a:lstStyle/>
          <a:p>
            <a:r>
              <a:rPr lang="ko-KR" altLang="en-US" dirty="0" smtClean="0"/>
              <a:t>승인을 얻기 위한 단계들</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기관</a:t>
            </a:r>
            <a:endParaRPr lang="en-US" altLang="ko-KR" dirty="0" smtClean="0"/>
          </a:p>
          <a:p>
            <a:r>
              <a:rPr lang="ko-KR" altLang="en-US" dirty="0" smtClean="0"/>
              <a:t>숙련도</a:t>
            </a:r>
            <a:endParaRPr lang="en-US" altLang="ko-KR" dirty="0" smtClean="0"/>
          </a:p>
          <a:p>
            <a:r>
              <a:rPr lang="ko-KR" altLang="en-US" dirty="0" smtClean="0"/>
              <a:t>국제적 연계</a:t>
            </a:r>
            <a:endParaRPr lang="en-US" altLang="ko-KR" dirty="0" smtClean="0"/>
          </a:p>
          <a:p>
            <a:r>
              <a:rPr lang="ko-KR" altLang="en-US" dirty="0" smtClean="0"/>
              <a:t>투명성</a:t>
            </a:r>
            <a:endParaRPr lang="en-US" altLang="ko-KR" dirty="0" smtClean="0"/>
          </a:p>
          <a:p>
            <a:r>
              <a:rPr lang="ko-KR" altLang="en-US" dirty="0" smtClean="0"/>
              <a:t>철저한 계획</a:t>
            </a:r>
            <a:endParaRPr lang="en-US" altLang="ko-KR" dirty="0" smtClean="0"/>
          </a:p>
          <a:p>
            <a:r>
              <a:rPr lang="ko-KR" altLang="en-US" dirty="0" smtClean="0"/>
              <a:t>지역의 가치</a:t>
            </a:r>
            <a:endParaRPr lang="en-US" altLang="ko-KR" dirty="0" smtClean="0"/>
          </a:p>
          <a:p>
            <a:r>
              <a:rPr lang="ko-KR" altLang="en-US" dirty="0" smtClean="0"/>
              <a:t>연합의 의지</a:t>
            </a:r>
            <a:endParaRPr lang="en-US" dirty="0" smtClean="0"/>
          </a:p>
          <a:p>
            <a:endParaRPr lang="en-US" dirty="0" smtClean="0"/>
          </a:p>
          <a:p>
            <a:endParaRPr lang="en-US" dirty="0" smtClean="0"/>
          </a:p>
          <a:p>
            <a:pPr marL="0" indent="0">
              <a:buNone/>
            </a:pPr>
            <a:endParaRPr lang="en-US" dirty="0" smtClean="0"/>
          </a:p>
        </p:txBody>
      </p:sp>
      <p:pic>
        <p:nvPicPr>
          <p:cNvPr id="1026" name="Picture 2" descr="E:\HISG\RESPONSES\Merapi - Indonesia\Pictures\100_3823.JPG"/>
          <p:cNvPicPr>
            <a:picLocks noChangeAspect="1" noChangeArrowheads="1"/>
          </p:cNvPicPr>
          <p:nvPr/>
        </p:nvPicPr>
        <p:blipFill>
          <a:blip r:embed="rId3" cstate="email"/>
          <a:srcRect/>
          <a:stretch>
            <a:fillRect/>
          </a:stretch>
        </p:blipFill>
        <p:spPr bwMode="auto">
          <a:xfrm>
            <a:off x="6324600" y="1442499"/>
            <a:ext cx="2667000" cy="31900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192738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지역중심 재난관리</a:t>
            </a:r>
            <a:endParaRPr lang="en-US" sz="4400" dirty="0"/>
          </a:p>
        </p:txBody>
      </p:sp>
      <p:sp>
        <p:nvSpPr>
          <p:cNvPr id="3" name="Text Placeholder 2"/>
          <p:cNvSpPr>
            <a:spLocks noGrp="1"/>
          </p:cNvSpPr>
          <p:nvPr>
            <p:ph type="body" sz="quarter" idx="11"/>
          </p:nvPr>
        </p:nvSpPr>
        <p:spPr/>
        <p:txBody>
          <a:bodyPr/>
          <a:lstStyle/>
          <a:p>
            <a:r>
              <a:rPr lang="ko-KR" altLang="en-US" dirty="0" smtClean="0"/>
              <a:t>훈  련</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구급약</a:t>
            </a:r>
            <a:endParaRPr lang="en-US" altLang="ko-KR" dirty="0" smtClean="0"/>
          </a:p>
          <a:p>
            <a:r>
              <a:rPr lang="ko-KR" altLang="en-US" dirty="0" smtClean="0"/>
              <a:t>도시 수색과 구조</a:t>
            </a:r>
            <a:endParaRPr lang="en-US" altLang="ko-KR" dirty="0" smtClean="0"/>
          </a:p>
          <a:p>
            <a:r>
              <a:rPr lang="ko-KR" altLang="en-US" dirty="0" smtClean="0"/>
              <a:t>수면 구조</a:t>
            </a:r>
            <a:endParaRPr lang="en-US" altLang="ko-KR" dirty="0" smtClean="0"/>
          </a:p>
          <a:p>
            <a:r>
              <a:rPr lang="ko-KR" altLang="en-US" dirty="0" smtClean="0"/>
              <a:t>홍수 관리</a:t>
            </a:r>
            <a:endParaRPr lang="en-US" altLang="ko-KR" dirty="0" smtClean="0"/>
          </a:p>
          <a:p>
            <a:r>
              <a:rPr lang="ko-KR" altLang="en-US" dirty="0" smtClean="0"/>
              <a:t>화재 진압</a:t>
            </a:r>
            <a:endParaRPr lang="en-US" altLang="ko-KR" dirty="0" smtClean="0"/>
          </a:p>
          <a:p>
            <a:r>
              <a:rPr lang="ko-KR" altLang="en-US" dirty="0" smtClean="0"/>
              <a:t>평가 훈련</a:t>
            </a:r>
            <a:endParaRPr lang="en-US" altLang="ko-KR" dirty="0" smtClean="0"/>
          </a:p>
          <a:p>
            <a:r>
              <a:rPr lang="ko-KR" altLang="en-US" dirty="0" smtClean="0"/>
              <a:t>배급 훈련</a:t>
            </a:r>
          </a:p>
          <a:p>
            <a:pPr marL="0" indent="0">
              <a:buNone/>
            </a:pPr>
            <a:endParaRPr lang="en-US" dirty="0" smtClean="0"/>
          </a:p>
        </p:txBody>
      </p:sp>
      <p:pic>
        <p:nvPicPr>
          <p:cNvPr id="6" name="Picture 1" descr="E:\HISG\RESPONSES\Pakistan\ss-100809-pakistan-05.ss_full.jpg"/>
          <p:cNvPicPr>
            <a:picLocks noChangeAspect="1" noChangeArrowheads="1"/>
          </p:cNvPicPr>
          <p:nvPr/>
        </p:nvPicPr>
        <p:blipFill>
          <a:blip r:embed="rId3" cstate="email"/>
          <a:srcRect/>
          <a:stretch>
            <a:fillRect/>
          </a:stretch>
        </p:blipFill>
        <p:spPr bwMode="auto">
          <a:xfrm>
            <a:off x="6381750" y="1409699"/>
            <a:ext cx="2609850" cy="35596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192738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1422400"/>
            <a:ext cx="8610600" cy="685800"/>
          </a:xfrm>
        </p:spPr>
        <p:txBody>
          <a:bodyPr/>
          <a:lstStyle/>
          <a:p>
            <a:r>
              <a:rPr lang="ko-KR" altLang="en-US" dirty="0" smtClean="0"/>
              <a:t>준비물</a:t>
            </a:r>
            <a:endParaRPr lang="en-US" dirty="0"/>
          </a:p>
        </p:txBody>
      </p:sp>
      <p:sp>
        <p:nvSpPr>
          <p:cNvPr id="4" name="Text Placeholder 3"/>
          <p:cNvSpPr>
            <a:spLocks noGrp="1"/>
          </p:cNvSpPr>
          <p:nvPr>
            <p:ph type="body" sz="quarter" idx="12"/>
          </p:nvPr>
        </p:nvSpPr>
        <p:spPr>
          <a:xfrm>
            <a:off x="330200" y="2273300"/>
            <a:ext cx="8585200" cy="4495800"/>
          </a:xfrm>
        </p:spPr>
        <p:txBody>
          <a:bodyPr numCol="3">
            <a:normAutofit fontScale="85000" lnSpcReduction="20000"/>
          </a:bodyPr>
          <a:lstStyle/>
          <a:p>
            <a:pPr>
              <a:lnSpc>
                <a:spcPct val="120000"/>
              </a:lnSpc>
              <a:spcBef>
                <a:spcPts val="200"/>
              </a:spcBef>
            </a:pPr>
            <a:r>
              <a:rPr lang="ko-KR" altLang="en-US" sz="2300" dirty="0" smtClean="0"/>
              <a:t>의료구조</a:t>
            </a:r>
            <a:endParaRPr lang="en-US" altLang="ko-KR" sz="2300" dirty="0" smtClean="0"/>
          </a:p>
          <a:p>
            <a:pPr lvl="1">
              <a:lnSpc>
                <a:spcPct val="120000"/>
              </a:lnSpc>
              <a:spcBef>
                <a:spcPts val="200"/>
              </a:spcBef>
              <a:buFontTx/>
              <a:buChar char="-"/>
            </a:pPr>
            <a:r>
              <a:rPr lang="ko-KR" altLang="en-US" sz="1900" dirty="0" smtClean="0"/>
              <a:t>의약품</a:t>
            </a:r>
            <a:endParaRPr lang="en-US" altLang="ko-KR" sz="1900" dirty="0" smtClean="0"/>
          </a:p>
          <a:p>
            <a:pPr lvl="1">
              <a:lnSpc>
                <a:spcPct val="120000"/>
              </a:lnSpc>
              <a:spcBef>
                <a:spcPts val="200"/>
              </a:spcBef>
              <a:buFontTx/>
              <a:buChar char="-"/>
            </a:pPr>
            <a:r>
              <a:rPr lang="ko-KR" altLang="en-US" sz="1900" dirty="0" smtClean="0"/>
              <a:t>색깔별 테이프</a:t>
            </a:r>
            <a:endParaRPr lang="en-US" sz="1900" dirty="0" smtClean="0"/>
          </a:p>
          <a:p>
            <a:pPr lvl="1">
              <a:lnSpc>
                <a:spcPct val="120000"/>
              </a:lnSpc>
              <a:spcBef>
                <a:spcPts val="200"/>
              </a:spcBef>
            </a:pPr>
            <a:r>
              <a:rPr lang="ko-KR" altLang="en-US" sz="1900" dirty="0" smtClean="0"/>
              <a:t>임시 들것 </a:t>
            </a:r>
            <a:r>
              <a:rPr lang="en-US" sz="1900" dirty="0" smtClean="0"/>
              <a:t>PPE</a:t>
            </a:r>
          </a:p>
          <a:p>
            <a:pPr lvl="1">
              <a:lnSpc>
                <a:spcPct val="120000"/>
              </a:lnSpc>
              <a:spcBef>
                <a:spcPts val="200"/>
              </a:spcBef>
            </a:pPr>
            <a:r>
              <a:rPr lang="ko-KR" altLang="en-US" sz="1900" dirty="0" smtClean="0"/>
              <a:t>반창고</a:t>
            </a:r>
            <a:r>
              <a:rPr lang="en-US" altLang="ko-KR" sz="1900" dirty="0" smtClean="0"/>
              <a:t>/ </a:t>
            </a:r>
            <a:r>
              <a:rPr lang="ko-KR" altLang="en-US" sz="1900" dirty="0" smtClean="0"/>
              <a:t>부목</a:t>
            </a:r>
            <a:endParaRPr lang="en-US" altLang="ko-KR" sz="1900" dirty="0" smtClean="0"/>
          </a:p>
          <a:p>
            <a:pPr lvl="1">
              <a:lnSpc>
                <a:spcPct val="120000"/>
              </a:lnSpc>
              <a:spcBef>
                <a:spcPts val="200"/>
              </a:spcBef>
            </a:pPr>
            <a:r>
              <a:rPr lang="ko-KR" altLang="en-US" sz="1900" dirty="0" smtClean="0"/>
              <a:t>임시 구급차</a:t>
            </a:r>
            <a:endParaRPr lang="en-US" altLang="ko-KR" sz="1900" dirty="0" smtClean="0"/>
          </a:p>
          <a:p>
            <a:pPr lvl="1">
              <a:lnSpc>
                <a:spcPct val="120000"/>
              </a:lnSpc>
              <a:spcBef>
                <a:spcPts val="200"/>
              </a:spcBef>
            </a:pPr>
            <a:endParaRPr lang="en-US" altLang="ko-KR" sz="1900" dirty="0" smtClean="0"/>
          </a:p>
          <a:p>
            <a:pPr>
              <a:lnSpc>
                <a:spcPct val="120000"/>
              </a:lnSpc>
              <a:spcBef>
                <a:spcPts val="200"/>
              </a:spcBef>
            </a:pPr>
            <a:r>
              <a:rPr lang="ko-KR" altLang="en-US" sz="2300" dirty="0" smtClean="0"/>
              <a:t>수색과 구조</a:t>
            </a:r>
            <a:endParaRPr lang="en-US" altLang="ko-KR" sz="2300" dirty="0" smtClean="0"/>
          </a:p>
          <a:p>
            <a:pPr lvl="1">
              <a:lnSpc>
                <a:spcPct val="120000"/>
              </a:lnSpc>
              <a:spcBef>
                <a:spcPts val="200"/>
              </a:spcBef>
            </a:pPr>
            <a:r>
              <a:rPr lang="ko-KR" altLang="en-US" sz="1900" dirty="0" smtClean="0"/>
              <a:t>절단장비</a:t>
            </a:r>
            <a:endParaRPr lang="en-US" sz="1900" dirty="0" smtClean="0"/>
          </a:p>
          <a:p>
            <a:pPr lvl="1">
              <a:lnSpc>
                <a:spcPct val="120000"/>
              </a:lnSpc>
              <a:spcBef>
                <a:spcPts val="200"/>
              </a:spcBef>
            </a:pPr>
            <a:r>
              <a:rPr lang="ko-KR" altLang="en-US" sz="1900" dirty="0" smtClean="0"/>
              <a:t>큰망치</a:t>
            </a:r>
            <a:endParaRPr lang="en-US" sz="1900" dirty="0" smtClean="0"/>
          </a:p>
          <a:p>
            <a:pPr lvl="1">
              <a:lnSpc>
                <a:spcPct val="120000"/>
              </a:lnSpc>
              <a:spcBef>
                <a:spcPts val="200"/>
              </a:spcBef>
            </a:pPr>
            <a:r>
              <a:rPr lang="ko-KR" altLang="en-US" sz="1900" dirty="0" smtClean="0"/>
              <a:t>곡괭이</a:t>
            </a:r>
            <a:r>
              <a:rPr lang="en-US" altLang="ko-KR" sz="1900" dirty="0" smtClean="0"/>
              <a:t>/</a:t>
            </a:r>
            <a:r>
              <a:rPr lang="en-US" sz="1900" dirty="0" smtClean="0"/>
              <a:t> </a:t>
            </a:r>
            <a:r>
              <a:rPr lang="ko-KR" altLang="en-US" sz="1900" dirty="0" smtClean="0"/>
              <a:t>쇠지레</a:t>
            </a:r>
            <a:endParaRPr lang="en-US" sz="1900" dirty="0" smtClean="0"/>
          </a:p>
          <a:p>
            <a:pPr lvl="1">
              <a:lnSpc>
                <a:spcPct val="120000"/>
              </a:lnSpc>
              <a:spcBef>
                <a:spcPts val="200"/>
              </a:spcBef>
            </a:pPr>
            <a:r>
              <a:rPr lang="ko-KR" altLang="en-US" sz="1900" dirty="0" smtClean="0"/>
              <a:t>마스크</a:t>
            </a:r>
            <a:r>
              <a:rPr lang="en-US" sz="1900" dirty="0" smtClean="0"/>
              <a:t>/ </a:t>
            </a:r>
            <a:r>
              <a:rPr lang="ko-KR" altLang="en-US" sz="1900" dirty="0" smtClean="0"/>
              <a:t>안경</a:t>
            </a:r>
            <a:endParaRPr lang="en-US" sz="1900" dirty="0" smtClean="0"/>
          </a:p>
          <a:p>
            <a:pPr lvl="1">
              <a:lnSpc>
                <a:spcPct val="120000"/>
              </a:lnSpc>
              <a:spcBef>
                <a:spcPts val="200"/>
              </a:spcBef>
              <a:spcAft>
                <a:spcPts val="600"/>
              </a:spcAft>
            </a:pPr>
            <a:r>
              <a:rPr lang="ko-KR" altLang="en-US" sz="1900" dirty="0" smtClean="0"/>
              <a:t>보강 자재</a:t>
            </a:r>
            <a:endParaRPr lang="en-US" altLang="ko-KR" sz="1900" dirty="0" smtClean="0"/>
          </a:p>
          <a:p>
            <a:pPr lvl="1">
              <a:lnSpc>
                <a:spcPct val="120000"/>
              </a:lnSpc>
              <a:spcBef>
                <a:spcPts val="200"/>
              </a:spcBef>
              <a:spcAft>
                <a:spcPts val="600"/>
              </a:spcAft>
            </a:pPr>
            <a:endParaRPr lang="en-US" sz="1900" dirty="0" smtClean="0"/>
          </a:p>
          <a:p>
            <a:pPr>
              <a:lnSpc>
                <a:spcPct val="120000"/>
              </a:lnSpc>
              <a:spcBef>
                <a:spcPts val="200"/>
              </a:spcBef>
            </a:pPr>
            <a:r>
              <a:rPr lang="ko-KR" altLang="en-US" sz="1900" dirty="0" smtClean="0"/>
              <a:t>홍수진압</a:t>
            </a:r>
            <a:endParaRPr lang="en-US" altLang="ko-KR" sz="1900" dirty="0" smtClean="0"/>
          </a:p>
          <a:p>
            <a:pPr lvl="1">
              <a:lnSpc>
                <a:spcPct val="120000"/>
              </a:lnSpc>
              <a:spcBef>
                <a:spcPts val="200"/>
              </a:spcBef>
            </a:pPr>
            <a:r>
              <a:rPr lang="ko-KR" altLang="en-US" sz="1900" dirty="0" smtClean="0">
                <a:latin typeface="+mj-ea"/>
                <a:ea typeface="+mj-ea"/>
              </a:rPr>
              <a:t>삽</a:t>
            </a:r>
            <a:endParaRPr lang="en-US" sz="1900" dirty="0" smtClean="0">
              <a:latin typeface="+mj-ea"/>
              <a:ea typeface="+mj-ea"/>
            </a:endParaRPr>
          </a:p>
          <a:p>
            <a:pPr lvl="1">
              <a:lnSpc>
                <a:spcPct val="120000"/>
              </a:lnSpc>
              <a:spcBef>
                <a:spcPts val="200"/>
              </a:spcBef>
            </a:pPr>
            <a:r>
              <a:rPr lang="ko-KR" altLang="en-US" sz="1900" dirty="0" smtClean="0">
                <a:latin typeface="+mj-ea"/>
                <a:ea typeface="+mj-ea"/>
              </a:rPr>
              <a:t>모래주머니</a:t>
            </a:r>
            <a:endParaRPr lang="en-US" sz="1900" dirty="0" smtClean="0">
              <a:latin typeface="+mj-ea"/>
              <a:ea typeface="+mj-ea"/>
            </a:endParaRPr>
          </a:p>
          <a:p>
            <a:pPr lvl="1">
              <a:lnSpc>
                <a:spcPct val="120000"/>
              </a:lnSpc>
              <a:spcBef>
                <a:spcPts val="200"/>
              </a:spcBef>
            </a:pPr>
            <a:r>
              <a:rPr lang="ko-KR" altLang="en-US" sz="1900" dirty="0" smtClean="0">
                <a:latin typeface="+mj-ea"/>
                <a:ea typeface="+mj-ea"/>
              </a:rPr>
              <a:t>모래 획득 장소</a:t>
            </a:r>
            <a:endParaRPr lang="en-US" sz="1900" dirty="0" smtClean="0">
              <a:latin typeface="+mj-ea"/>
              <a:ea typeface="+mj-ea"/>
            </a:endParaRPr>
          </a:p>
          <a:p>
            <a:pPr lvl="1">
              <a:lnSpc>
                <a:spcPct val="120000"/>
              </a:lnSpc>
              <a:spcBef>
                <a:spcPts val="200"/>
              </a:spcBef>
            </a:pPr>
            <a:r>
              <a:rPr lang="ko-KR" altLang="en-US" sz="1900" dirty="0" smtClean="0"/>
              <a:t>널빤지와 원목</a:t>
            </a:r>
            <a:endParaRPr lang="en-US" sz="1900" dirty="0" smtClean="0"/>
          </a:p>
          <a:p>
            <a:pPr lvl="1">
              <a:lnSpc>
                <a:spcPct val="120000"/>
              </a:lnSpc>
              <a:spcBef>
                <a:spcPts val="200"/>
              </a:spcBef>
            </a:pPr>
            <a:endParaRPr lang="en-US" sz="1900" dirty="0" smtClean="0"/>
          </a:p>
          <a:p>
            <a:pPr>
              <a:lnSpc>
                <a:spcPct val="120000"/>
              </a:lnSpc>
              <a:spcBef>
                <a:spcPts val="200"/>
              </a:spcBef>
            </a:pPr>
            <a:r>
              <a:rPr lang="ko-KR" altLang="en-US" sz="1900" dirty="0" smtClean="0"/>
              <a:t>보호소와 급식</a:t>
            </a:r>
            <a:endParaRPr lang="en-US" sz="1900" dirty="0" smtClean="0"/>
          </a:p>
          <a:p>
            <a:pPr lvl="1">
              <a:lnSpc>
                <a:spcPct val="120000"/>
              </a:lnSpc>
              <a:spcBef>
                <a:spcPts val="200"/>
              </a:spcBef>
            </a:pPr>
            <a:r>
              <a:rPr lang="ko-KR" altLang="en-US" sz="1900" dirty="0" smtClean="0"/>
              <a:t>식기구</a:t>
            </a:r>
            <a:endParaRPr lang="en-US" sz="1900" dirty="0" smtClean="0"/>
          </a:p>
          <a:p>
            <a:pPr lvl="1">
              <a:lnSpc>
                <a:spcPct val="120000"/>
              </a:lnSpc>
              <a:spcBef>
                <a:spcPts val="200"/>
              </a:spcBef>
            </a:pPr>
            <a:r>
              <a:rPr lang="ko-KR" altLang="en-US" sz="1900" dirty="0" smtClean="0"/>
              <a:t>담요</a:t>
            </a:r>
            <a:endParaRPr lang="en-US" sz="1900" dirty="0" smtClean="0"/>
          </a:p>
          <a:p>
            <a:pPr lvl="1">
              <a:lnSpc>
                <a:spcPct val="120000"/>
              </a:lnSpc>
              <a:spcBef>
                <a:spcPts val="200"/>
              </a:spcBef>
            </a:pPr>
            <a:r>
              <a:rPr lang="ko-KR" altLang="en-US" sz="1900" dirty="0" smtClean="0"/>
              <a:t>이불</a:t>
            </a:r>
            <a:endParaRPr lang="en-US" sz="1900" dirty="0" smtClean="0"/>
          </a:p>
          <a:p>
            <a:pPr lvl="1">
              <a:lnSpc>
                <a:spcPct val="120000"/>
              </a:lnSpc>
              <a:spcBef>
                <a:spcPts val="200"/>
              </a:spcBef>
            </a:pPr>
            <a:r>
              <a:rPr lang="ko-KR" altLang="en-US" sz="1900" dirty="0" smtClean="0"/>
              <a:t>난로</a:t>
            </a:r>
            <a:endParaRPr lang="en-US" sz="1900" dirty="0" smtClean="0"/>
          </a:p>
          <a:p>
            <a:pPr lvl="1">
              <a:lnSpc>
                <a:spcPct val="120000"/>
              </a:lnSpc>
              <a:spcBef>
                <a:spcPts val="200"/>
              </a:spcBef>
            </a:pPr>
            <a:r>
              <a:rPr lang="ko-KR" altLang="en-US" sz="1900" dirty="0" smtClean="0"/>
              <a:t>텐트</a:t>
            </a:r>
            <a:endParaRPr lang="en-US" sz="1900" dirty="0" smtClean="0"/>
          </a:p>
          <a:p>
            <a:pPr lvl="1">
              <a:lnSpc>
                <a:spcPct val="120000"/>
              </a:lnSpc>
              <a:spcBef>
                <a:spcPts val="200"/>
              </a:spcBef>
            </a:pPr>
            <a:r>
              <a:rPr lang="ko-KR" altLang="en-US" sz="1900" dirty="0" smtClean="0"/>
              <a:t>연료</a:t>
            </a:r>
            <a:endParaRPr lang="en-US" altLang="ko-KR" sz="1900" dirty="0" smtClean="0"/>
          </a:p>
          <a:p>
            <a:pPr algn="ctr">
              <a:lnSpc>
                <a:spcPct val="120000"/>
              </a:lnSpc>
              <a:spcBef>
                <a:spcPts val="200"/>
              </a:spcBef>
              <a:buNone/>
            </a:pPr>
            <a:endParaRPr lang="en-US" altLang="ko-KR" sz="1900" dirty="0" smtClean="0"/>
          </a:p>
          <a:p>
            <a:pPr algn="ctr">
              <a:lnSpc>
                <a:spcPct val="120000"/>
              </a:lnSpc>
              <a:spcBef>
                <a:spcPts val="200"/>
              </a:spcBef>
              <a:buNone/>
            </a:pPr>
            <a:endParaRPr lang="en-US" altLang="ko-KR" sz="1900" dirty="0" smtClean="0"/>
          </a:p>
          <a:p>
            <a:pPr>
              <a:lnSpc>
                <a:spcPct val="120000"/>
              </a:lnSpc>
              <a:spcBef>
                <a:spcPts val="200"/>
              </a:spcBef>
            </a:pPr>
            <a:r>
              <a:rPr lang="ko-KR" altLang="en-US" sz="1900" dirty="0" smtClean="0"/>
              <a:t>지휘와 통제</a:t>
            </a:r>
            <a:endParaRPr lang="en-US" altLang="ko-KR" sz="1900" dirty="0" smtClean="0"/>
          </a:p>
          <a:p>
            <a:pPr lvl="1">
              <a:lnSpc>
                <a:spcPct val="120000"/>
              </a:lnSpc>
              <a:spcBef>
                <a:spcPts val="200"/>
              </a:spcBef>
            </a:pPr>
            <a:r>
              <a:rPr lang="ko-KR" altLang="en-US" sz="1900" dirty="0" smtClean="0"/>
              <a:t>라디오</a:t>
            </a:r>
            <a:endParaRPr lang="en-US" sz="1900" dirty="0" smtClean="0"/>
          </a:p>
          <a:p>
            <a:pPr lvl="1">
              <a:lnSpc>
                <a:spcPct val="120000"/>
              </a:lnSpc>
              <a:spcBef>
                <a:spcPts val="200"/>
              </a:spcBef>
            </a:pPr>
            <a:r>
              <a:rPr lang="ko-KR" altLang="en-US" sz="1900" dirty="0" smtClean="0"/>
              <a:t>지도</a:t>
            </a:r>
            <a:endParaRPr lang="en-US" sz="1900" dirty="0" smtClean="0"/>
          </a:p>
          <a:p>
            <a:pPr lvl="1">
              <a:lnSpc>
                <a:spcPct val="120000"/>
              </a:lnSpc>
              <a:spcBef>
                <a:spcPts val="200"/>
              </a:spcBef>
            </a:pPr>
            <a:r>
              <a:rPr lang="ko-KR" altLang="en-US" sz="1900" dirty="0" smtClean="0"/>
              <a:t>전화</a:t>
            </a:r>
            <a:endParaRPr lang="en-US" sz="1900" dirty="0" smtClean="0"/>
          </a:p>
          <a:p>
            <a:pPr lvl="1">
              <a:lnSpc>
                <a:spcPct val="120000"/>
              </a:lnSpc>
              <a:spcBef>
                <a:spcPts val="200"/>
              </a:spcBef>
            </a:pPr>
            <a:r>
              <a:rPr lang="ko-KR" altLang="en-US" sz="1900" dirty="0" smtClean="0"/>
              <a:t>발전기</a:t>
            </a:r>
            <a:endParaRPr lang="en-US" sz="1900" dirty="0" smtClean="0"/>
          </a:p>
          <a:p>
            <a:pPr lvl="1">
              <a:lnSpc>
                <a:spcPct val="120000"/>
              </a:lnSpc>
              <a:spcBef>
                <a:spcPts val="200"/>
              </a:spcBef>
            </a:pPr>
            <a:r>
              <a:rPr lang="ko-KR" altLang="en-US" sz="1900" dirty="0" smtClean="0"/>
              <a:t>컴퓨터</a:t>
            </a:r>
            <a:endParaRPr lang="en-US" sz="1900" dirty="0" smtClean="0"/>
          </a:p>
          <a:p>
            <a:pPr lvl="1">
              <a:lnSpc>
                <a:spcPct val="120000"/>
              </a:lnSpc>
              <a:spcBef>
                <a:spcPts val="200"/>
              </a:spcBef>
            </a:pPr>
            <a:r>
              <a:rPr lang="ko-KR" altLang="en-US" sz="1900" dirty="0" smtClean="0"/>
              <a:t>인터넷</a:t>
            </a:r>
            <a:endParaRPr lang="en-US" sz="1900" dirty="0" smtClean="0"/>
          </a:p>
          <a:p>
            <a:pPr lvl="1">
              <a:lnSpc>
                <a:spcPct val="120000"/>
              </a:lnSpc>
              <a:spcBef>
                <a:spcPts val="200"/>
              </a:spcBef>
              <a:buNone/>
            </a:pPr>
            <a:endParaRPr lang="en-US" sz="1900" dirty="0" smtClean="0"/>
          </a:p>
          <a:p>
            <a:pPr>
              <a:lnSpc>
                <a:spcPct val="120000"/>
              </a:lnSpc>
              <a:spcBef>
                <a:spcPts val="200"/>
              </a:spcBef>
            </a:pPr>
            <a:r>
              <a:rPr lang="ko-KR" altLang="en-US" sz="1900" dirty="0" smtClean="0"/>
              <a:t>수상구조</a:t>
            </a:r>
            <a:endParaRPr lang="en-US" sz="1900" dirty="0" smtClean="0"/>
          </a:p>
          <a:p>
            <a:pPr lvl="1">
              <a:lnSpc>
                <a:spcPct val="120000"/>
              </a:lnSpc>
              <a:spcBef>
                <a:spcPts val="200"/>
              </a:spcBef>
            </a:pPr>
            <a:r>
              <a:rPr lang="ko-KR" altLang="en-US" sz="1900" dirty="0" smtClean="0"/>
              <a:t>밧줄</a:t>
            </a:r>
            <a:endParaRPr lang="en-US" sz="1900" dirty="0" smtClean="0"/>
          </a:p>
          <a:p>
            <a:pPr lvl="1">
              <a:lnSpc>
                <a:spcPct val="120000"/>
              </a:lnSpc>
              <a:spcBef>
                <a:spcPts val="200"/>
              </a:spcBef>
            </a:pPr>
            <a:r>
              <a:rPr lang="ko-KR" altLang="en-US" sz="1900" dirty="0" smtClean="0"/>
              <a:t>부유물</a:t>
            </a:r>
            <a:endParaRPr lang="en-US" sz="1900" dirty="0" smtClean="0"/>
          </a:p>
          <a:p>
            <a:pPr lvl="1">
              <a:lnSpc>
                <a:spcPct val="120000"/>
              </a:lnSpc>
              <a:spcBef>
                <a:spcPts val="200"/>
              </a:spcBef>
            </a:pPr>
            <a:r>
              <a:rPr lang="en-US" sz="1900" dirty="0" smtClean="0"/>
              <a:t>PPE </a:t>
            </a:r>
          </a:p>
          <a:p>
            <a:pPr lvl="1">
              <a:lnSpc>
                <a:spcPct val="120000"/>
              </a:lnSpc>
              <a:spcBef>
                <a:spcPts val="200"/>
              </a:spcBef>
            </a:pPr>
            <a:r>
              <a:rPr lang="ko-KR" altLang="en-US" sz="1900" dirty="0" smtClean="0"/>
              <a:t>보트</a:t>
            </a:r>
            <a:r>
              <a:rPr lang="en-US" altLang="ko-KR" sz="1900" dirty="0" smtClean="0"/>
              <a:t>/</a:t>
            </a:r>
            <a:r>
              <a:rPr lang="ko-KR" altLang="en-US" sz="1900" dirty="0" smtClean="0"/>
              <a:t>노</a:t>
            </a:r>
            <a:endParaRPr lang="en-US" sz="1900" dirty="0" smtClean="0"/>
          </a:p>
          <a:p>
            <a:pPr lvl="1"/>
            <a:endParaRPr lang="en-US" sz="1050" dirty="0" smtClean="0"/>
          </a:p>
        </p:txBody>
      </p:sp>
      <p:sp>
        <p:nvSpPr>
          <p:cNvPr id="5" name="Text Placeholder 1"/>
          <p:cNvSpPr>
            <a:spLocks noGrp="1"/>
          </p:cNvSpPr>
          <p:nvPr>
            <p:ph type="body" sz="quarter" idx="10"/>
          </p:nvPr>
        </p:nvSpPr>
        <p:spPr>
          <a:xfrm>
            <a:off x="1447800" y="152400"/>
            <a:ext cx="6400800" cy="1143000"/>
          </a:xfrm>
        </p:spPr>
        <p:txBody>
          <a:bodyPr>
            <a:normAutofit/>
          </a:bodyPr>
          <a:lstStyle/>
          <a:p>
            <a:r>
              <a:rPr lang="ko-KR" altLang="en-US" sz="4400" dirty="0" smtClean="0"/>
              <a:t>지역중심 재난관리</a:t>
            </a:r>
            <a:endParaRPr lang="en-US" sz="4400" dirty="0"/>
          </a:p>
        </p:txBody>
      </p:sp>
    </p:spTree>
    <p:extLst>
      <p:ext uri="{BB962C8B-B14F-4D97-AF65-F5344CB8AC3E}">
        <p14:creationId xmlns:p14="http://schemas.microsoft.com/office/powerpoint/2010/main" val="23347965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sz="4400" dirty="0" smtClean="0"/>
              <a:t>지역중심 재난관리</a:t>
            </a:r>
            <a:endParaRPr lang="en-US" sz="4400" dirty="0"/>
          </a:p>
        </p:txBody>
      </p:sp>
      <p:sp>
        <p:nvSpPr>
          <p:cNvPr id="3" name="Text Placeholder 2"/>
          <p:cNvSpPr>
            <a:spLocks noGrp="1"/>
          </p:cNvSpPr>
          <p:nvPr>
            <p:ph type="body" sz="quarter" idx="11"/>
          </p:nvPr>
        </p:nvSpPr>
        <p:spPr/>
        <p:txBody>
          <a:bodyPr>
            <a:normAutofit fontScale="92500"/>
          </a:bodyPr>
          <a:lstStyle/>
          <a:p>
            <a:r>
              <a:rPr lang="ko-KR" altLang="en-US" dirty="0" smtClean="0"/>
              <a:t>국제 재난구조 네트워크와의 연합</a:t>
            </a:r>
            <a:endParaRPr lang="en-US" dirty="0"/>
          </a:p>
        </p:txBody>
      </p:sp>
      <p:sp>
        <p:nvSpPr>
          <p:cNvPr id="4" name="Text Placeholder 3"/>
          <p:cNvSpPr>
            <a:spLocks noGrp="1"/>
          </p:cNvSpPr>
          <p:nvPr>
            <p:ph type="body" sz="quarter" idx="12"/>
          </p:nvPr>
        </p:nvSpPr>
        <p:spPr/>
        <p:txBody>
          <a:bodyPr>
            <a:normAutofit/>
          </a:bodyPr>
          <a:lstStyle/>
          <a:p>
            <a:pPr marL="0" indent="0">
              <a:spcAft>
                <a:spcPts val="1200"/>
              </a:spcAft>
            </a:pPr>
            <a:r>
              <a:rPr lang="ko-KR" altLang="en-US" sz="3000" dirty="0" smtClean="0"/>
              <a:t> 지역조정센터등록</a:t>
            </a:r>
            <a:endParaRPr lang="en-US" sz="3000" dirty="0" smtClean="0"/>
          </a:p>
          <a:p>
            <a:pPr marL="0" indent="0">
              <a:spcAft>
                <a:spcPts val="1200"/>
              </a:spcAft>
            </a:pPr>
            <a:r>
              <a:rPr lang="ko-KR" altLang="en-US" sz="3000" dirty="0" smtClean="0"/>
              <a:t>구조 근무 등록부 점검 및 연결</a:t>
            </a:r>
            <a:endParaRPr lang="en-US" altLang="ko-KR" sz="3000" dirty="0" smtClean="0"/>
          </a:p>
          <a:p>
            <a:pPr marL="0" indent="0">
              <a:spcAft>
                <a:spcPts val="1200"/>
              </a:spcAft>
            </a:pPr>
            <a:r>
              <a:rPr lang="en-US" sz="3000" dirty="0" smtClean="0"/>
              <a:t>EMREs</a:t>
            </a:r>
            <a:r>
              <a:rPr lang="ko-KR" altLang="en-US" sz="3000" dirty="0" smtClean="0"/>
              <a:t>에 참여한다</a:t>
            </a:r>
            <a:r>
              <a:rPr lang="en-US" altLang="ko-KR" sz="3000" dirty="0" smtClean="0"/>
              <a:t>. </a:t>
            </a:r>
            <a:endParaRPr lang="en-US" sz="3000" dirty="0" smtClean="0"/>
          </a:p>
          <a:p>
            <a:pPr marL="0" indent="0">
              <a:spcAft>
                <a:spcPts val="1200"/>
              </a:spcAft>
            </a:pPr>
            <a:r>
              <a:rPr lang="en-US" sz="3000" dirty="0" smtClean="0"/>
              <a:t>GDXs</a:t>
            </a:r>
            <a:r>
              <a:rPr lang="ko-KR" altLang="en-US" sz="3000" dirty="0" smtClean="0"/>
              <a:t>에 참여한다</a:t>
            </a:r>
            <a:r>
              <a:rPr lang="en-US" altLang="ko-KR" sz="3000" dirty="0" smtClean="0"/>
              <a:t>. </a:t>
            </a:r>
            <a:endParaRPr lang="en-US" sz="3000" dirty="0" smtClean="0"/>
          </a:p>
          <a:p>
            <a:pPr marL="0" indent="0">
              <a:spcAft>
                <a:spcPts val="1200"/>
              </a:spcAft>
            </a:pPr>
            <a:r>
              <a:rPr lang="ko-KR" altLang="en-US" sz="3000" dirty="0" smtClean="0"/>
              <a:t>도움을 요청</a:t>
            </a:r>
            <a:r>
              <a:rPr lang="en-US" altLang="ko-KR" sz="3000" dirty="0" smtClean="0"/>
              <a:t>/</a:t>
            </a:r>
            <a:r>
              <a:rPr lang="ko-KR" altLang="en-US" sz="3000" dirty="0" smtClean="0"/>
              <a:t>제공한다</a:t>
            </a:r>
            <a:r>
              <a:rPr lang="en-US" altLang="ko-KR" sz="3000" dirty="0" smtClean="0"/>
              <a:t>. </a:t>
            </a:r>
            <a:endParaRPr lang="en-US" sz="3000" dirty="0" smtClean="0"/>
          </a:p>
          <a:p>
            <a:pPr marL="0" indent="0">
              <a:spcAft>
                <a:spcPts val="1200"/>
              </a:spcAft>
            </a:pPr>
            <a:r>
              <a:rPr lang="ko-KR" altLang="en-US" sz="3000" dirty="0" smtClean="0"/>
              <a:t>다른 </a:t>
            </a:r>
            <a:r>
              <a:rPr lang="en-US" altLang="ko-KR" sz="3000" dirty="0" smtClean="0"/>
              <a:t>IDRN</a:t>
            </a:r>
            <a:r>
              <a:rPr lang="ko-KR" altLang="en-US" sz="3000" dirty="0" smtClean="0"/>
              <a:t>과 연계한다</a:t>
            </a:r>
            <a:r>
              <a:rPr lang="en-US" altLang="ko-KR" sz="3000" dirty="0" smtClean="0"/>
              <a:t>. </a:t>
            </a:r>
            <a:endParaRPr lang="en-US" sz="3000" dirty="0" smtClean="0"/>
          </a:p>
          <a:p>
            <a:pPr marL="0" indent="0">
              <a:spcAft>
                <a:spcPts val="1200"/>
              </a:spcAft>
            </a:pPr>
            <a:endParaRPr lang="en-US" dirty="0" smtClean="0"/>
          </a:p>
          <a:p>
            <a:pPr marL="0" indent="0">
              <a:spcAft>
                <a:spcPts val="1200"/>
              </a:spcAft>
            </a:pPr>
            <a:endParaRPr lang="en-US" dirty="0" smtClean="0"/>
          </a:p>
        </p:txBody>
      </p:sp>
      <p:pic>
        <p:nvPicPr>
          <p:cNvPr id="6" name="Picture 5" descr="IDRN_Logo_MWDraf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8400" y="1371600"/>
            <a:ext cx="2895600" cy="2895600"/>
          </a:xfrm>
          <a:prstGeom prst="rect">
            <a:avLst/>
          </a:prstGeom>
        </p:spPr>
      </p:pic>
    </p:spTree>
    <p:extLst>
      <p:ext uri="{BB962C8B-B14F-4D97-AF65-F5344CB8AC3E}">
        <p14:creationId xmlns:p14="http://schemas.microsoft.com/office/powerpoint/2010/main" val="8974049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sz="4400" dirty="0" smtClean="0"/>
              <a:t>지역중심 재난관리</a:t>
            </a:r>
            <a:endParaRPr lang="en-US" sz="4400" dirty="0"/>
          </a:p>
        </p:txBody>
      </p:sp>
      <p:sp>
        <p:nvSpPr>
          <p:cNvPr id="3" name="Text Placeholder 2"/>
          <p:cNvSpPr>
            <a:spLocks noGrp="1"/>
          </p:cNvSpPr>
          <p:nvPr>
            <p:ph type="body" sz="quarter" idx="11"/>
          </p:nvPr>
        </p:nvSpPr>
        <p:spPr>
          <a:xfrm>
            <a:off x="304800" y="1422400"/>
            <a:ext cx="5181600" cy="685800"/>
          </a:xfrm>
        </p:spPr>
        <p:txBody>
          <a:bodyPr>
            <a:normAutofit/>
          </a:bodyPr>
          <a:lstStyle/>
          <a:p>
            <a:r>
              <a:rPr lang="ko-KR" altLang="en-US" dirty="0" smtClean="0"/>
              <a:t>추가 훈련과 연습</a:t>
            </a:r>
            <a:endParaRPr lang="en-US" dirty="0"/>
          </a:p>
        </p:txBody>
      </p:sp>
      <p:sp>
        <p:nvSpPr>
          <p:cNvPr id="4" name="Text Placeholder 3"/>
          <p:cNvSpPr>
            <a:spLocks noGrp="1"/>
          </p:cNvSpPr>
          <p:nvPr>
            <p:ph type="body" sz="quarter" idx="12"/>
          </p:nvPr>
        </p:nvSpPr>
        <p:spPr>
          <a:xfrm>
            <a:off x="330200" y="2273300"/>
            <a:ext cx="5156200" cy="4495800"/>
          </a:xfrm>
        </p:spPr>
        <p:txBody>
          <a:bodyPr>
            <a:normAutofit fontScale="92500" lnSpcReduction="20000"/>
          </a:bodyPr>
          <a:lstStyle/>
          <a:p>
            <a:r>
              <a:rPr lang="ko-KR" altLang="en-US" dirty="0" smtClean="0"/>
              <a:t>훈련</a:t>
            </a:r>
            <a:endParaRPr lang="en-US" dirty="0" smtClean="0"/>
          </a:p>
          <a:p>
            <a:pPr lvl="1"/>
            <a:r>
              <a:rPr lang="ko-KR" altLang="en-US" dirty="0" smtClean="0"/>
              <a:t>건물 철수</a:t>
            </a:r>
            <a:endParaRPr lang="en-US" dirty="0" smtClean="0"/>
          </a:p>
          <a:p>
            <a:r>
              <a:rPr lang="ko-KR" altLang="en-US" dirty="0" smtClean="0"/>
              <a:t>탁상훈련</a:t>
            </a:r>
            <a:endParaRPr lang="en-US" dirty="0" smtClean="0"/>
          </a:p>
          <a:p>
            <a:pPr lvl="1"/>
            <a:r>
              <a:rPr lang="en-US" dirty="0" smtClean="0"/>
              <a:t>“</a:t>
            </a:r>
            <a:r>
              <a:rPr lang="ko-KR" altLang="en-US" dirty="0" smtClean="0"/>
              <a:t>워게임</a:t>
            </a:r>
            <a:r>
              <a:rPr lang="en-US" dirty="0" smtClean="0"/>
              <a:t>” (</a:t>
            </a:r>
            <a:r>
              <a:rPr lang="ko-KR" altLang="en-US" dirty="0" smtClean="0"/>
              <a:t>모의 훈련</a:t>
            </a:r>
            <a:r>
              <a:rPr lang="en-US" altLang="ko-KR" dirty="0" smtClean="0"/>
              <a:t>)</a:t>
            </a:r>
            <a:endParaRPr lang="en-US" dirty="0" smtClean="0"/>
          </a:p>
          <a:p>
            <a:r>
              <a:rPr lang="ko-KR" altLang="en-US" dirty="0" smtClean="0"/>
              <a:t>기능</a:t>
            </a:r>
            <a:r>
              <a:rPr lang="ko-KR" altLang="en-US" baseline="0" dirty="0" smtClean="0"/>
              <a:t> 훈련</a:t>
            </a:r>
            <a:endParaRPr lang="en-US" dirty="0" smtClean="0"/>
          </a:p>
          <a:p>
            <a:pPr lvl="1"/>
            <a:r>
              <a:rPr lang="ko-KR" altLang="en-US" dirty="0" smtClean="0"/>
              <a:t>재난 분류</a:t>
            </a:r>
            <a:endParaRPr lang="en-US" dirty="0" smtClean="0"/>
          </a:p>
          <a:p>
            <a:pPr lvl="1"/>
            <a:r>
              <a:rPr lang="ko-KR" altLang="en-US" dirty="0" smtClean="0"/>
              <a:t>소집</a:t>
            </a:r>
            <a:endParaRPr lang="en-US" dirty="0" smtClean="0"/>
          </a:p>
          <a:p>
            <a:r>
              <a:rPr lang="ko-KR" altLang="en-US" dirty="0" smtClean="0"/>
              <a:t>대규모 훈련</a:t>
            </a:r>
            <a:endParaRPr lang="en-US" dirty="0" smtClean="0"/>
          </a:p>
          <a:p>
            <a:pPr lvl="1"/>
            <a:r>
              <a:rPr lang="ko-KR" altLang="en-US" dirty="0" smtClean="0"/>
              <a:t>범세계적 </a:t>
            </a:r>
            <a:endParaRPr lang="en-US" dirty="0" smtClean="0"/>
          </a:p>
          <a:p>
            <a:r>
              <a:rPr lang="ko-KR" altLang="en-US" dirty="0" smtClean="0"/>
              <a:t>추가훈련과정의 개발</a:t>
            </a:r>
            <a:endParaRPr lang="en-US" dirty="0" smtClean="0"/>
          </a:p>
          <a:p>
            <a:pPr marL="0" indent="0">
              <a:buNone/>
            </a:pPr>
            <a:endParaRPr lang="en-US" dirty="0" smtClean="0"/>
          </a:p>
        </p:txBody>
      </p:sp>
      <p:pic>
        <p:nvPicPr>
          <p:cNvPr id="2050" name="Picture 2" descr="E:\HISG\RESPONSES\Merapi - Indonesia\Pictures\Volcano\DSC08404.JPG"/>
          <p:cNvPicPr>
            <a:picLocks noChangeAspect="1" noChangeArrowheads="1"/>
          </p:cNvPicPr>
          <p:nvPr/>
        </p:nvPicPr>
        <p:blipFill>
          <a:blip r:embed="rId2" cstate="email"/>
          <a:srcRect/>
          <a:stretch>
            <a:fillRect/>
          </a:stretch>
        </p:blipFill>
        <p:spPr bwMode="auto">
          <a:xfrm>
            <a:off x="5638800" y="1447800"/>
            <a:ext cx="3368842"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32796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a:bodyPr>
          <a:lstStyle/>
          <a:p>
            <a:r>
              <a:rPr lang="ko-KR" altLang="en-US" dirty="0" smtClean="0"/>
              <a:t>재난은 </a:t>
            </a:r>
            <a:r>
              <a:rPr lang="ko-KR" altLang="en-US" dirty="0" err="1" smtClean="0"/>
              <a:t>증가하고있다</a:t>
            </a:r>
            <a:endParaRPr lang="en-US" dirty="0"/>
          </a:p>
        </p:txBody>
      </p:sp>
      <p:sp>
        <p:nvSpPr>
          <p:cNvPr id="3" name="Text Placeholder 2"/>
          <p:cNvSpPr>
            <a:spLocks noGrp="1"/>
          </p:cNvSpPr>
          <p:nvPr>
            <p:ph type="body" sz="quarter" idx="11"/>
          </p:nvPr>
        </p:nvSpPr>
        <p:spPr/>
        <p:txBody>
          <a:bodyPr>
            <a:normAutofit/>
          </a:bodyPr>
          <a:lstStyle/>
          <a:p>
            <a:r>
              <a:rPr lang="en-US" dirty="0" smtClean="0"/>
              <a:t>1900-2010</a:t>
            </a:r>
            <a:r>
              <a:rPr lang="ko-KR" altLang="en-US" dirty="0" smtClean="0"/>
              <a:t>까지 보고된 재난</a:t>
            </a:r>
            <a:endParaRPr lang="en-US" dirty="0"/>
          </a:p>
        </p:txBody>
      </p:sp>
      <p:pic>
        <p:nvPicPr>
          <p:cNvPr id="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7400" y="1320801"/>
            <a:ext cx="7543801" cy="45269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sz="4400" dirty="0" smtClean="0"/>
              <a:t>지역중심 재난관리</a:t>
            </a:r>
            <a:endParaRPr lang="en-US" sz="4400" dirty="0"/>
          </a:p>
        </p:txBody>
      </p:sp>
      <p:sp>
        <p:nvSpPr>
          <p:cNvPr id="3" name="Text Placeholder 2"/>
          <p:cNvSpPr>
            <a:spLocks noGrp="1"/>
          </p:cNvSpPr>
          <p:nvPr>
            <p:ph type="body" sz="quarter" idx="11"/>
          </p:nvPr>
        </p:nvSpPr>
        <p:spPr/>
        <p:txBody>
          <a:bodyPr>
            <a:normAutofit/>
          </a:bodyPr>
          <a:lstStyle/>
          <a:p>
            <a:r>
              <a:rPr lang="en-US" dirty="0" smtClean="0"/>
              <a:t> </a:t>
            </a:r>
            <a:r>
              <a:rPr lang="ko-KR" altLang="en-US" dirty="0" smtClean="0"/>
              <a:t>네트워크 개척</a:t>
            </a:r>
            <a:endParaRPr lang="en-US" dirty="0"/>
          </a:p>
        </p:txBody>
      </p:sp>
      <p:sp>
        <p:nvSpPr>
          <p:cNvPr id="4" name="Text Placeholder 3"/>
          <p:cNvSpPr>
            <a:spLocks noGrp="1"/>
          </p:cNvSpPr>
          <p:nvPr>
            <p:ph type="body" sz="quarter" idx="12"/>
          </p:nvPr>
        </p:nvSpPr>
        <p:spPr/>
        <p:txBody>
          <a:bodyPr>
            <a:normAutofit fontScale="92500" lnSpcReduction="20000"/>
          </a:bodyPr>
          <a:lstStyle/>
          <a:p>
            <a:r>
              <a:rPr lang="ko-KR" altLang="en-US" dirty="0" smtClean="0"/>
              <a:t>정부</a:t>
            </a:r>
            <a:endParaRPr lang="en-US" dirty="0"/>
          </a:p>
          <a:p>
            <a:r>
              <a:rPr lang="ko-KR" altLang="en-US" dirty="0" smtClean="0"/>
              <a:t>국내 비정부기관</a:t>
            </a:r>
            <a:endParaRPr lang="en-US" dirty="0" smtClean="0"/>
          </a:p>
          <a:p>
            <a:r>
              <a:rPr lang="ko-KR" altLang="en-US" dirty="0" smtClean="0"/>
              <a:t>국제 재난구조 네트워크 </a:t>
            </a:r>
            <a:r>
              <a:rPr lang="en-US" dirty="0" smtClean="0"/>
              <a:t>/</a:t>
            </a:r>
            <a:r>
              <a:rPr lang="ko-KR" altLang="en-US" dirty="0" smtClean="0"/>
              <a:t>지역조정센터의 협력자</a:t>
            </a:r>
            <a:endParaRPr lang="en-US" dirty="0"/>
          </a:p>
          <a:p>
            <a:r>
              <a:rPr lang="ko-KR" altLang="en-US" dirty="0" smtClean="0"/>
              <a:t>종교단체</a:t>
            </a:r>
            <a:endParaRPr lang="en-US" dirty="0" smtClean="0"/>
          </a:p>
          <a:p>
            <a:r>
              <a:rPr lang="ko-KR" altLang="en-US" dirty="0" smtClean="0"/>
              <a:t>크고 작은 기업체 </a:t>
            </a:r>
            <a:endParaRPr lang="en-US" dirty="0" smtClean="0"/>
          </a:p>
          <a:p>
            <a:r>
              <a:rPr lang="ko-KR" altLang="en-US" dirty="0" smtClean="0"/>
              <a:t>대학</a:t>
            </a:r>
            <a:endParaRPr lang="en-US" dirty="0" smtClean="0"/>
          </a:p>
          <a:p>
            <a:r>
              <a:rPr lang="ko-KR" altLang="en-US" dirty="0" smtClean="0"/>
              <a:t>개인병원들과 진료소</a:t>
            </a:r>
            <a:endParaRPr lang="en-US" dirty="0" smtClean="0"/>
          </a:p>
          <a:p>
            <a:r>
              <a:rPr lang="ko-KR" altLang="en-US" dirty="0" smtClean="0"/>
              <a:t>단체와 연합회 </a:t>
            </a:r>
            <a:endParaRPr lang="en-US" dirty="0" smtClean="0"/>
          </a:p>
          <a:p>
            <a:pPr lvl="0">
              <a:buNone/>
            </a:pPr>
            <a:endParaRPr lang="en-US" dirty="0" smtClean="0"/>
          </a:p>
          <a:p>
            <a:endParaRPr lang="en-US" dirty="0"/>
          </a:p>
        </p:txBody>
      </p:sp>
      <p:pic>
        <p:nvPicPr>
          <p:cNvPr id="522242" name="Picture 2" descr="http://entrepreneursuperstar.com/wp-content/uploads/2011/06/collaboration.jpg"/>
          <p:cNvPicPr>
            <a:picLocks noChangeAspect="1" noChangeArrowheads="1"/>
          </p:cNvPicPr>
          <p:nvPr/>
        </p:nvPicPr>
        <p:blipFill>
          <a:blip r:embed="rId2" cstate="email"/>
          <a:srcRect/>
          <a:stretch>
            <a:fillRect/>
          </a:stretch>
        </p:blipFill>
        <p:spPr bwMode="auto">
          <a:xfrm>
            <a:off x="6400800" y="1371600"/>
            <a:ext cx="2590800" cy="3657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159694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지역조정센터</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038600" y="1447800"/>
            <a:ext cx="4876800" cy="5257800"/>
          </a:xfrm>
        </p:spPr>
        <p:txBody>
          <a:bodyPr>
            <a:normAutofit fontScale="92500"/>
          </a:bodyPr>
          <a:lstStyle/>
          <a:p>
            <a:pPr>
              <a:spcAft>
                <a:spcPts val="1200"/>
              </a:spcAft>
            </a:pPr>
            <a:r>
              <a:rPr lang="ko-KR" altLang="en-US" dirty="0" smtClean="0"/>
              <a:t>지역조정센터의 기능성 </a:t>
            </a:r>
            <a:endParaRPr lang="en-US" dirty="0" smtClean="0"/>
          </a:p>
          <a:p>
            <a:pPr>
              <a:spcAft>
                <a:spcPts val="1200"/>
              </a:spcAft>
            </a:pPr>
            <a:r>
              <a:rPr lang="ko-KR" altLang="en-US" dirty="0" smtClean="0"/>
              <a:t>준비물</a:t>
            </a:r>
            <a:endParaRPr lang="en-US" dirty="0" smtClean="0"/>
          </a:p>
          <a:p>
            <a:pPr>
              <a:spcAft>
                <a:spcPts val="1200"/>
              </a:spcAft>
            </a:pPr>
            <a:r>
              <a:rPr lang="ko-KR" altLang="en-US" dirty="0" smtClean="0"/>
              <a:t>장소 선택</a:t>
            </a:r>
            <a:endParaRPr lang="en-US" dirty="0" smtClean="0"/>
          </a:p>
          <a:p>
            <a:pPr>
              <a:spcAft>
                <a:spcPts val="1200"/>
              </a:spcAft>
            </a:pPr>
            <a:r>
              <a:rPr lang="ko-KR" altLang="en-US" dirty="0" smtClean="0"/>
              <a:t>지역 조정팀</a:t>
            </a:r>
            <a:endParaRPr lang="en-US" dirty="0" smtClean="0"/>
          </a:p>
          <a:p>
            <a:pPr>
              <a:spcAft>
                <a:spcPts val="1200"/>
              </a:spcAft>
            </a:pPr>
            <a:r>
              <a:rPr lang="ko-KR" altLang="en-US" dirty="0" smtClean="0"/>
              <a:t>활동 계획</a:t>
            </a:r>
            <a:endParaRPr lang="en-US" dirty="0" smtClean="0"/>
          </a:p>
          <a:p>
            <a:pPr>
              <a:spcAft>
                <a:spcPts val="1200"/>
              </a:spcAft>
            </a:pPr>
            <a:r>
              <a:rPr lang="ko-KR" altLang="en-US" dirty="0" smtClean="0"/>
              <a:t>배급</a:t>
            </a:r>
            <a:endParaRPr lang="en-US" dirty="0" smtClean="0"/>
          </a:p>
          <a:p>
            <a:pPr>
              <a:spcAft>
                <a:spcPts val="1200"/>
              </a:spcAft>
            </a:pPr>
            <a:r>
              <a:rPr lang="ko-KR" altLang="en-US" dirty="0" smtClean="0"/>
              <a:t>팀운영</a:t>
            </a:r>
            <a:endParaRPr lang="en-US" dirty="0" smtClean="0"/>
          </a:p>
          <a:p>
            <a:pPr>
              <a:spcAft>
                <a:spcPts val="1200"/>
              </a:spcAft>
            </a:pPr>
            <a:endParaRPr lang="en-US" dirty="0" smtClean="0"/>
          </a:p>
          <a:p>
            <a:endParaRPr lang="en-US" dirty="0"/>
          </a:p>
        </p:txBody>
      </p:sp>
      <p:sp>
        <p:nvSpPr>
          <p:cNvPr id="4" name="Text Placeholder 3"/>
          <p:cNvSpPr>
            <a:spLocks noGrp="1"/>
          </p:cNvSpPr>
          <p:nvPr>
            <p:ph type="body" sz="quarter" idx="12"/>
          </p:nvPr>
        </p:nvSpPr>
        <p:spPr/>
        <p:txBody>
          <a:bodyPr>
            <a:normAutofit/>
          </a:bodyPr>
          <a:lstStyle/>
          <a:p>
            <a:r>
              <a:rPr lang="ko-KR" altLang="en-US" sz="4400" dirty="0" smtClean="0"/>
              <a:t>지역조정센터</a:t>
            </a:r>
            <a:endParaRPr lang="en-US" sz="4400" dirty="0"/>
          </a:p>
        </p:txBody>
      </p:sp>
      <p:pic>
        <p:nvPicPr>
          <p:cNvPr id="19458" name="Picture 2" descr="http://www.ci.san-marcos.ca.us/Modules/ShowImage.aspx?imageid=525"/>
          <p:cNvPicPr>
            <a:picLocks noChangeAspect="1" noChangeArrowheads="1"/>
          </p:cNvPicPr>
          <p:nvPr/>
        </p:nvPicPr>
        <p:blipFill>
          <a:blip r:embed="rId2" cstate="email"/>
          <a:srcRect/>
          <a:stretch>
            <a:fillRect/>
          </a:stretch>
        </p:blipFill>
        <p:spPr bwMode="auto">
          <a:xfrm>
            <a:off x="228600" y="1447800"/>
            <a:ext cx="3508490"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지역조정센터</a:t>
            </a:r>
            <a:endParaRPr lang="en-US" sz="4400" dirty="0"/>
          </a:p>
        </p:txBody>
      </p:sp>
      <p:sp>
        <p:nvSpPr>
          <p:cNvPr id="3" name="Text Placeholder 2"/>
          <p:cNvSpPr>
            <a:spLocks noGrp="1"/>
          </p:cNvSpPr>
          <p:nvPr>
            <p:ph type="body" sz="quarter" idx="11"/>
          </p:nvPr>
        </p:nvSpPr>
        <p:spPr/>
        <p:txBody>
          <a:bodyPr/>
          <a:lstStyle/>
          <a:p>
            <a:r>
              <a:rPr lang="ko-KR" altLang="en-US" dirty="0" smtClean="0"/>
              <a:t>기    능</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ko-KR" altLang="en-US" dirty="0" smtClean="0"/>
              <a:t>운영 본부</a:t>
            </a:r>
            <a:endParaRPr lang="en-US" dirty="0" smtClean="0"/>
          </a:p>
          <a:p>
            <a:r>
              <a:rPr lang="ko-KR" altLang="en-US" dirty="0" smtClean="0"/>
              <a:t>팀 본부</a:t>
            </a:r>
            <a:endParaRPr lang="en-US" dirty="0" smtClean="0"/>
          </a:p>
          <a:p>
            <a:r>
              <a:rPr lang="ko-KR" altLang="en-US" dirty="0" smtClean="0"/>
              <a:t>집결 지점</a:t>
            </a:r>
            <a:endParaRPr lang="en-US" dirty="0" smtClean="0"/>
          </a:p>
          <a:p>
            <a:r>
              <a:rPr lang="ko-KR" altLang="en-US" dirty="0" smtClean="0"/>
              <a:t>배급 지점</a:t>
            </a:r>
            <a:endParaRPr lang="en-US" dirty="0" smtClean="0"/>
          </a:p>
          <a:p>
            <a:r>
              <a:rPr lang="ko-KR" altLang="en-US" dirty="0" smtClean="0"/>
              <a:t>계획과 실행</a:t>
            </a:r>
            <a:endParaRPr lang="en-US" dirty="0" smtClean="0"/>
          </a:p>
          <a:p>
            <a:r>
              <a:rPr lang="ko-KR" altLang="en-US" dirty="0" smtClean="0"/>
              <a:t>데이터의 분석과 평가</a:t>
            </a:r>
            <a:endParaRPr lang="en-US" altLang="ko-KR" dirty="0" smtClean="0"/>
          </a:p>
          <a:p>
            <a:r>
              <a:rPr lang="ko-KR" altLang="en-US" dirty="0" smtClean="0"/>
              <a:t>재난 지역의 집결지</a:t>
            </a:r>
            <a:r>
              <a:rPr lang="en-US" altLang="ko-KR" dirty="0" smtClean="0"/>
              <a:t>/ </a:t>
            </a:r>
            <a:r>
              <a:rPr lang="ko-KR" altLang="en-US" dirty="0" smtClean="0"/>
              <a:t>보고</a:t>
            </a:r>
            <a:endParaRPr lang="en-US" dirty="0" smtClean="0"/>
          </a:p>
          <a:p>
            <a:r>
              <a:rPr lang="ko-KR" altLang="en-US" dirty="0" smtClean="0"/>
              <a:t>자원봉사자</a:t>
            </a:r>
            <a:r>
              <a:rPr lang="en-US" altLang="ko-KR" dirty="0" smtClean="0"/>
              <a:t>/</a:t>
            </a:r>
            <a:r>
              <a:rPr lang="ko-KR" altLang="en-US" dirty="0" smtClean="0"/>
              <a:t>후원금 관리</a:t>
            </a:r>
            <a:endParaRPr lang="en-US" dirty="0" smtClean="0"/>
          </a:p>
        </p:txBody>
      </p:sp>
      <p:pic>
        <p:nvPicPr>
          <p:cNvPr id="18434" name="Picture 2" descr="http://www.e-architect.co.uk/images/jpgs/haiti/cluster_meeting_haiti_a280910.jpg"/>
          <p:cNvPicPr>
            <a:picLocks noChangeAspect="1" noChangeArrowheads="1"/>
          </p:cNvPicPr>
          <p:nvPr/>
        </p:nvPicPr>
        <p:blipFill>
          <a:blip r:embed="rId2" cstate="email"/>
          <a:srcRect/>
          <a:stretch>
            <a:fillRect/>
          </a:stretch>
        </p:blipFill>
        <p:spPr bwMode="auto">
          <a:xfrm>
            <a:off x="6339113" y="1433286"/>
            <a:ext cx="2719823"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지역조정센터</a:t>
            </a:r>
            <a:endParaRPr lang="en-US" sz="4400" dirty="0"/>
          </a:p>
        </p:txBody>
      </p:sp>
      <p:sp>
        <p:nvSpPr>
          <p:cNvPr id="3" name="Text Placeholder 2"/>
          <p:cNvSpPr>
            <a:spLocks noGrp="1"/>
          </p:cNvSpPr>
          <p:nvPr>
            <p:ph type="body" sz="quarter" idx="11"/>
          </p:nvPr>
        </p:nvSpPr>
        <p:spPr/>
        <p:txBody>
          <a:bodyPr/>
          <a:lstStyle/>
          <a:p>
            <a:r>
              <a:rPr lang="ko-KR" altLang="en-US" dirty="0" smtClean="0"/>
              <a:t>준비물</a:t>
            </a:r>
            <a:endParaRPr lang="en-US" dirty="0"/>
          </a:p>
        </p:txBody>
      </p:sp>
      <p:sp>
        <p:nvSpPr>
          <p:cNvPr id="4" name="Text Placeholder 3"/>
          <p:cNvSpPr>
            <a:spLocks noGrp="1"/>
          </p:cNvSpPr>
          <p:nvPr>
            <p:ph type="body" sz="quarter" idx="12"/>
          </p:nvPr>
        </p:nvSpPr>
        <p:spPr>
          <a:xfrm>
            <a:off x="330200" y="2286000"/>
            <a:ext cx="5867400" cy="4495800"/>
          </a:xfrm>
        </p:spPr>
        <p:txBody>
          <a:bodyPr>
            <a:normAutofit lnSpcReduction="10000"/>
          </a:bodyPr>
          <a:lstStyle/>
          <a:p>
            <a:r>
              <a:rPr lang="ko-KR" altLang="en-US" dirty="0" smtClean="0"/>
              <a:t>인터넷</a:t>
            </a:r>
            <a:r>
              <a:rPr lang="en-US" altLang="ko-KR" dirty="0" smtClean="0"/>
              <a:t>(</a:t>
            </a:r>
            <a:r>
              <a:rPr lang="ko-KR" altLang="en-US" dirty="0" smtClean="0"/>
              <a:t>가능하다면</a:t>
            </a:r>
            <a:r>
              <a:rPr lang="en-US" altLang="ko-KR" dirty="0" smtClean="0"/>
              <a:t>)</a:t>
            </a:r>
            <a:endParaRPr lang="en-US" dirty="0" smtClean="0"/>
          </a:p>
          <a:p>
            <a:r>
              <a:rPr lang="ko-KR" altLang="en-US" dirty="0" smtClean="0"/>
              <a:t>컴퓨터</a:t>
            </a:r>
            <a:endParaRPr lang="en-US" dirty="0" smtClean="0"/>
          </a:p>
          <a:p>
            <a:r>
              <a:rPr lang="ko-KR" altLang="en-US" dirty="0" smtClean="0"/>
              <a:t>라디오</a:t>
            </a:r>
            <a:endParaRPr lang="en-US" dirty="0" smtClean="0"/>
          </a:p>
          <a:p>
            <a:r>
              <a:rPr lang="ko-KR" altLang="en-US" dirty="0" smtClean="0"/>
              <a:t>발전기</a:t>
            </a:r>
            <a:endParaRPr lang="en-US" dirty="0" smtClean="0"/>
          </a:p>
          <a:p>
            <a:r>
              <a:rPr lang="ko-KR" altLang="en-US" dirty="0" smtClean="0"/>
              <a:t>텔레비젼</a:t>
            </a:r>
            <a:endParaRPr lang="en-US" dirty="0" smtClean="0"/>
          </a:p>
          <a:p>
            <a:r>
              <a:rPr lang="ko-KR" altLang="en-US" dirty="0" smtClean="0"/>
              <a:t>브리핑지역</a:t>
            </a:r>
            <a:endParaRPr lang="en-US" dirty="0" smtClean="0"/>
          </a:p>
          <a:p>
            <a:r>
              <a:rPr lang="ko-KR" altLang="en-US" dirty="0" smtClean="0"/>
              <a:t>특정지역과 관련된 정보시스템</a:t>
            </a:r>
            <a:endParaRPr lang="en-US" dirty="0" smtClean="0"/>
          </a:p>
          <a:p>
            <a:endParaRPr lang="en-US" dirty="0"/>
          </a:p>
        </p:txBody>
      </p:sp>
      <p:pic>
        <p:nvPicPr>
          <p:cNvPr id="17412" name="Picture 4" descr="http://www.kaiserpermanentehistory.org/wp-content/uploads/2010/02/DMAT-CA-6-Haiti-Communications-Otey-2.jpg"/>
          <p:cNvPicPr>
            <a:picLocks noChangeAspect="1" noChangeArrowheads="1"/>
          </p:cNvPicPr>
          <p:nvPr/>
        </p:nvPicPr>
        <p:blipFill>
          <a:blip r:embed="rId2" cstate="email"/>
          <a:srcRect/>
          <a:stretch>
            <a:fillRect/>
          </a:stretch>
        </p:blipFill>
        <p:spPr bwMode="auto">
          <a:xfrm>
            <a:off x="6362700" y="1428751"/>
            <a:ext cx="2682240"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지역조정센터</a:t>
            </a:r>
            <a:endParaRPr lang="en-US" sz="4400" dirty="0"/>
          </a:p>
        </p:txBody>
      </p:sp>
      <p:sp>
        <p:nvSpPr>
          <p:cNvPr id="3" name="Text Placeholder 2"/>
          <p:cNvSpPr>
            <a:spLocks noGrp="1"/>
          </p:cNvSpPr>
          <p:nvPr>
            <p:ph type="body" sz="quarter" idx="11"/>
          </p:nvPr>
        </p:nvSpPr>
        <p:spPr/>
        <p:txBody>
          <a:bodyPr/>
          <a:lstStyle/>
          <a:p>
            <a:r>
              <a:rPr lang="ko-KR" altLang="en-US" dirty="0" smtClean="0"/>
              <a:t>장소 선정</a:t>
            </a:r>
            <a:endParaRPr lang="en-US" dirty="0"/>
          </a:p>
        </p:txBody>
      </p:sp>
      <p:sp>
        <p:nvSpPr>
          <p:cNvPr id="4" name="Text Placeholder 3"/>
          <p:cNvSpPr>
            <a:spLocks noGrp="1"/>
          </p:cNvSpPr>
          <p:nvPr>
            <p:ph type="body" sz="quarter" idx="12"/>
          </p:nvPr>
        </p:nvSpPr>
        <p:spPr/>
        <p:txBody>
          <a:bodyPr>
            <a:normAutofit fontScale="85000" lnSpcReduction="20000"/>
          </a:bodyPr>
          <a:lstStyle/>
          <a:p>
            <a:pPr>
              <a:spcAft>
                <a:spcPts val="600"/>
              </a:spcAft>
            </a:pPr>
            <a:r>
              <a:rPr lang="ko-KR" altLang="en-US" dirty="0" smtClean="0"/>
              <a:t>전략적 위치선점 </a:t>
            </a:r>
            <a:r>
              <a:rPr lang="en-US" altLang="ko-KR" dirty="0" smtClean="0"/>
              <a:t>(</a:t>
            </a:r>
            <a:r>
              <a:rPr lang="ko-KR" altLang="en-US" dirty="0" smtClean="0"/>
              <a:t>높은 곳</a:t>
            </a:r>
            <a:r>
              <a:rPr lang="en-US" altLang="ko-KR" dirty="0" smtClean="0"/>
              <a:t>, </a:t>
            </a:r>
            <a:r>
              <a:rPr lang="ko-KR" altLang="en-US" dirty="0" smtClean="0"/>
              <a:t>돕기에 충분히 가까운 곳</a:t>
            </a:r>
            <a:r>
              <a:rPr lang="en-US" altLang="ko-KR" dirty="0" smtClean="0"/>
              <a:t>)</a:t>
            </a:r>
            <a:endParaRPr lang="en-US" dirty="0" smtClean="0"/>
          </a:p>
          <a:p>
            <a:pPr>
              <a:spcAft>
                <a:spcPts val="600"/>
              </a:spcAft>
            </a:pPr>
            <a:r>
              <a:rPr lang="ko-KR" altLang="en-US" dirty="0" smtClean="0"/>
              <a:t>접근성 </a:t>
            </a:r>
            <a:r>
              <a:rPr lang="en-US" altLang="ko-KR" dirty="0" smtClean="0"/>
              <a:t>(</a:t>
            </a:r>
            <a:r>
              <a:rPr lang="ko-KR" altLang="en-US" dirty="0" smtClean="0"/>
              <a:t>넓고 탄탄한 도로</a:t>
            </a:r>
            <a:r>
              <a:rPr lang="en-US" altLang="ko-KR" dirty="0" smtClean="0"/>
              <a:t>)</a:t>
            </a:r>
            <a:endParaRPr lang="en-US" dirty="0" smtClean="0"/>
          </a:p>
          <a:p>
            <a:pPr>
              <a:spcAft>
                <a:spcPts val="600"/>
              </a:spcAft>
            </a:pPr>
            <a:r>
              <a:rPr lang="ko-KR" altLang="en-US" dirty="0" smtClean="0"/>
              <a:t>깨끗한 수원지 </a:t>
            </a:r>
            <a:r>
              <a:rPr lang="en-US" altLang="ko-KR" dirty="0" smtClean="0"/>
              <a:t>(</a:t>
            </a:r>
            <a:r>
              <a:rPr lang="ko-KR" altLang="en-US" dirty="0" smtClean="0"/>
              <a:t>우물</a:t>
            </a:r>
            <a:r>
              <a:rPr lang="en-US" altLang="ko-KR" dirty="0" smtClean="0"/>
              <a:t>, </a:t>
            </a:r>
            <a:r>
              <a:rPr lang="ko-KR" altLang="en-US" dirty="0" smtClean="0"/>
              <a:t>저수지</a:t>
            </a:r>
            <a:r>
              <a:rPr lang="en-US" altLang="ko-KR" dirty="0" smtClean="0"/>
              <a:t>)</a:t>
            </a:r>
            <a:endParaRPr lang="en-US" dirty="0" smtClean="0"/>
          </a:p>
          <a:p>
            <a:pPr>
              <a:spcAft>
                <a:spcPts val="600"/>
              </a:spcAft>
            </a:pPr>
            <a:r>
              <a:rPr lang="ko-KR" altLang="en-US" dirty="0" smtClean="0"/>
              <a:t>안전</a:t>
            </a:r>
            <a:r>
              <a:rPr lang="en-US" altLang="ko-KR" dirty="0" smtClean="0"/>
              <a:t>(</a:t>
            </a:r>
            <a:r>
              <a:rPr lang="ko-KR" altLang="en-US" dirty="0" smtClean="0"/>
              <a:t>벽</a:t>
            </a:r>
            <a:r>
              <a:rPr lang="en-US" altLang="ko-KR" dirty="0" smtClean="0"/>
              <a:t>, </a:t>
            </a:r>
            <a:r>
              <a:rPr lang="ko-KR" altLang="en-US" dirty="0" smtClean="0"/>
              <a:t>안전요원</a:t>
            </a:r>
            <a:r>
              <a:rPr lang="en-US" altLang="ko-KR" dirty="0" smtClean="0"/>
              <a:t>)</a:t>
            </a:r>
            <a:endParaRPr lang="en-US" dirty="0" smtClean="0"/>
          </a:p>
          <a:p>
            <a:pPr>
              <a:spcAft>
                <a:spcPts val="600"/>
              </a:spcAft>
            </a:pPr>
            <a:r>
              <a:rPr lang="ko-KR" altLang="en-US" dirty="0" smtClean="0"/>
              <a:t>창고공간 </a:t>
            </a:r>
            <a:r>
              <a:rPr lang="en-US" altLang="ko-KR" dirty="0" smtClean="0"/>
              <a:t>(</a:t>
            </a:r>
            <a:r>
              <a:rPr lang="ko-KR" altLang="en-US" dirty="0" smtClean="0"/>
              <a:t>건조하고 안전한 공간</a:t>
            </a:r>
            <a:r>
              <a:rPr lang="en-US" altLang="ko-KR" dirty="0" smtClean="0"/>
              <a:t>)</a:t>
            </a:r>
            <a:endParaRPr lang="en-US" dirty="0" smtClean="0"/>
          </a:p>
          <a:p>
            <a:pPr>
              <a:spcAft>
                <a:spcPts val="600"/>
              </a:spcAft>
            </a:pPr>
            <a:r>
              <a:rPr lang="ko-KR" altLang="en-US" dirty="0" smtClean="0"/>
              <a:t>팀들을 위한 공간</a:t>
            </a:r>
            <a:r>
              <a:rPr lang="en-US" altLang="ko-KR" dirty="0" smtClean="0"/>
              <a:t>(</a:t>
            </a:r>
            <a:r>
              <a:rPr lang="ko-KR" altLang="en-US" dirty="0" smtClean="0"/>
              <a:t>안전</a:t>
            </a:r>
            <a:r>
              <a:rPr lang="en-US" altLang="ko-KR" dirty="0" smtClean="0"/>
              <a:t>/</a:t>
            </a:r>
            <a:r>
              <a:rPr lang="ko-KR" altLang="en-US" dirty="0" smtClean="0"/>
              <a:t>청결</a:t>
            </a:r>
            <a:r>
              <a:rPr lang="en-US" altLang="ko-KR" dirty="0" smtClean="0"/>
              <a:t>)</a:t>
            </a:r>
            <a:endParaRPr lang="en-US" dirty="0" smtClean="0"/>
          </a:p>
          <a:p>
            <a:pPr>
              <a:spcAft>
                <a:spcPts val="600"/>
              </a:spcAft>
            </a:pPr>
            <a:r>
              <a:rPr lang="ko-KR" altLang="en-US" dirty="0" smtClean="0"/>
              <a:t>다기능적</a:t>
            </a:r>
            <a:r>
              <a:rPr lang="en-US" altLang="ko-KR" dirty="0" smtClean="0"/>
              <a:t>(</a:t>
            </a:r>
            <a:r>
              <a:rPr lang="ko-KR" altLang="en-US" dirty="0" smtClean="0"/>
              <a:t>교회</a:t>
            </a:r>
            <a:r>
              <a:rPr lang="en-US" altLang="ko-KR" dirty="0" smtClean="0"/>
              <a:t>, </a:t>
            </a:r>
            <a:r>
              <a:rPr lang="ko-KR" altLang="en-US" dirty="0" smtClean="0"/>
              <a:t>학교</a:t>
            </a:r>
            <a:r>
              <a:rPr lang="en-US" altLang="ko-KR" dirty="0" smtClean="0"/>
              <a:t>, </a:t>
            </a:r>
            <a:r>
              <a:rPr lang="ko-KR" altLang="en-US" dirty="0" smtClean="0"/>
              <a:t>공공건물</a:t>
            </a:r>
            <a:r>
              <a:rPr lang="en-US" altLang="ko-KR" dirty="0" smtClean="0"/>
              <a:t>)</a:t>
            </a:r>
            <a:endParaRPr lang="en-US" dirty="0" smtClean="0"/>
          </a:p>
          <a:p>
            <a:pPr>
              <a:spcAft>
                <a:spcPts val="600"/>
              </a:spcAft>
            </a:pPr>
            <a:r>
              <a:rPr lang="ko-KR" altLang="en-US" baseline="0" dirty="0" smtClean="0"/>
              <a:t>지역의 대응력</a:t>
            </a:r>
            <a:endParaRPr lang="en-US" dirty="0" smtClean="0"/>
          </a:p>
        </p:txBody>
      </p:sp>
      <p:pic>
        <p:nvPicPr>
          <p:cNvPr id="7" name="Picture 2" descr="http://www.eohandbook.com/eohb05/images/fig_05_(disaster).jpg"/>
          <p:cNvPicPr>
            <a:picLocks noChangeAspect="1" noChangeArrowheads="1"/>
          </p:cNvPicPr>
          <p:nvPr/>
        </p:nvPicPr>
        <p:blipFill>
          <a:blip r:embed="rId2" cstate="email"/>
          <a:srcRect/>
          <a:stretch>
            <a:fillRect/>
          </a:stretch>
        </p:blipFill>
        <p:spPr bwMode="auto">
          <a:xfrm>
            <a:off x="6358085" y="1447800"/>
            <a:ext cx="2742371"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ko-KR" altLang="en-US" sz="3600" dirty="0" smtClean="0"/>
              <a:t>지역조정센터 운영능력 보고서 </a:t>
            </a:r>
            <a:endParaRPr lang="en-US" sz="3600" dirty="0"/>
          </a:p>
        </p:txBody>
      </p:sp>
      <p:sp>
        <p:nvSpPr>
          <p:cNvPr id="3" name="Text Placeholder 2"/>
          <p:cNvSpPr>
            <a:spLocks noGrp="1"/>
          </p:cNvSpPr>
          <p:nvPr>
            <p:ph type="body" sz="quarter" idx="11"/>
          </p:nvPr>
        </p:nvSpPr>
        <p:spPr/>
        <p:txBody>
          <a:bodyPr/>
          <a:lstStyle/>
          <a:p>
            <a:r>
              <a:rPr lang="en-US" dirty="0" smtClean="0"/>
              <a:t>Available on www.idrn.info</a:t>
            </a:r>
            <a:endParaRPr lang="en-US"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6844" y="1371600"/>
            <a:ext cx="5308356" cy="44957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지역조정센터</a:t>
            </a:r>
            <a:endParaRPr lang="en-US" sz="4400" dirty="0"/>
          </a:p>
        </p:txBody>
      </p:sp>
      <p:sp>
        <p:nvSpPr>
          <p:cNvPr id="3" name="Text Placeholder 2"/>
          <p:cNvSpPr>
            <a:spLocks noGrp="1"/>
          </p:cNvSpPr>
          <p:nvPr>
            <p:ph type="body" sz="quarter" idx="11"/>
          </p:nvPr>
        </p:nvSpPr>
        <p:spPr/>
        <p:txBody>
          <a:bodyPr>
            <a:normAutofit/>
          </a:bodyPr>
          <a:lstStyle/>
          <a:p>
            <a:r>
              <a:rPr lang="ko-KR" altLang="en-US" dirty="0" smtClean="0"/>
              <a:t>지역 조정팀</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ko-KR" altLang="en-US" dirty="0" smtClean="0"/>
              <a:t>비상기획관</a:t>
            </a:r>
            <a:r>
              <a:rPr lang="en-US" dirty="0" smtClean="0"/>
              <a:t> – </a:t>
            </a:r>
            <a:r>
              <a:rPr lang="ko-KR" altLang="en-US" dirty="0" smtClean="0"/>
              <a:t>지휘</a:t>
            </a:r>
            <a:endParaRPr lang="en-US" dirty="0" smtClean="0"/>
          </a:p>
          <a:p>
            <a:r>
              <a:rPr lang="ko-KR" altLang="en-US" dirty="0" smtClean="0"/>
              <a:t>운영</a:t>
            </a:r>
            <a:endParaRPr lang="en-US" dirty="0" smtClean="0"/>
          </a:p>
          <a:p>
            <a:r>
              <a:rPr lang="ko-KR" altLang="en-US" dirty="0" smtClean="0"/>
              <a:t>기획</a:t>
            </a:r>
            <a:endParaRPr lang="en-US" dirty="0" smtClean="0"/>
          </a:p>
          <a:p>
            <a:r>
              <a:rPr lang="ko-KR" altLang="en-US" dirty="0" smtClean="0"/>
              <a:t>정보</a:t>
            </a:r>
            <a:endParaRPr lang="en-US" dirty="0" smtClean="0"/>
          </a:p>
          <a:p>
            <a:r>
              <a:rPr lang="ko-KR" altLang="en-US" dirty="0" smtClean="0"/>
              <a:t>보급</a:t>
            </a:r>
            <a:endParaRPr lang="en-US" dirty="0" smtClean="0"/>
          </a:p>
          <a:p>
            <a:r>
              <a:rPr lang="ko-KR" altLang="en-US" dirty="0" smtClean="0"/>
              <a:t>행정 및</a:t>
            </a:r>
            <a:r>
              <a:rPr lang="en-US" altLang="ko-KR" dirty="0" smtClean="0"/>
              <a:t> </a:t>
            </a:r>
            <a:r>
              <a:rPr lang="ko-KR" altLang="en-US" dirty="0" smtClean="0"/>
              <a:t>재정</a:t>
            </a:r>
            <a:endParaRPr lang="en-US" dirty="0" smtClean="0"/>
          </a:p>
          <a:p>
            <a:r>
              <a:rPr lang="ko-KR" altLang="en-US" dirty="0" smtClean="0"/>
              <a:t>통신</a:t>
            </a:r>
            <a:endParaRPr lang="en-US" altLang="ko-KR" dirty="0" smtClean="0"/>
          </a:p>
          <a:p>
            <a:r>
              <a:rPr lang="en-US" dirty="0" smtClean="0"/>
              <a:t>**</a:t>
            </a:r>
            <a:r>
              <a:rPr lang="ko-KR" altLang="en-US" dirty="0" smtClean="0"/>
              <a:t>역할은 겸할 수 있음</a:t>
            </a:r>
            <a:r>
              <a:rPr lang="en-US" dirty="0" smtClean="0"/>
              <a:t>**</a:t>
            </a:r>
          </a:p>
          <a:p>
            <a:endParaRPr lang="en-US" dirty="0"/>
          </a:p>
        </p:txBody>
      </p:sp>
      <p:pic>
        <p:nvPicPr>
          <p:cNvPr id="12292" name="Picture 4" descr="http://www.britcaymen.com/wp-content/uploads/2010/12/HICS_image.jpg"/>
          <p:cNvPicPr>
            <a:picLocks noChangeAspect="1" noChangeArrowheads="1"/>
          </p:cNvPicPr>
          <p:nvPr/>
        </p:nvPicPr>
        <p:blipFill>
          <a:blip r:embed="rId2" cstate="email"/>
          <a:srcRect/>
          <a:stretch>
            <a:fillRect/>
          </a:stretch>
        </p:blipFill>
        <p:spPr bwMode="auto">
          <a:xfrm>
            <a:off x="6400800" y="1447800"/>
            <a:ext cx="2605635"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지역조정센터</a:t>
            </a:r>
            <a:endParaRPr lang="en-US" sz="4400" dirty="0"/>
          </a:p>
        </p:txBody>
      </p:sp>
      <p:sp>
        <p:nvSpPr>
          <p:cNvPr id="3" name="Text Placeholder 2"/>
          <p:cNvSpPr>
            <a:spLocks noGrp="1"/>
          </p:cNvSpPr>
          <p:nvPr>
            <p:ph type="body" sz="quarter" idx="11"/>
          </p:nvPr>
        </p:nvSpPr>
        <p:spPr/>
        <p:txBody>
          <a:bodyPr>
            <a:normAutofit/>
          </a:bodyPr>
          <a:lstStyle/>
          <a:p>
            <a:r>
              <a:rPr lang="ko-KR" altLang="en-US" dirty="0" smtClean="0"/>
              <a:t>지역 조정팀</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ko-KR" altLang="en-US" dirty="0" smtClean="0"/>
              <a:t>비상기획관</a:t>
            </a:r>
            <a:r>
              <a:rPr lang="en-US" dirty="0" smtClean="0"/>
              <a:t> – </a:t>
            </a:r>
            <a:r>
              <a:rPr lang="ko-KR" altLang="en-US" dirty="0" smtClean="0"/>
              <a:t>지휘</a:t>
            </a:r>
            <a:endParaRPr lang="en-US" dirty="0" smtClean="0"/>
          </a:p>
          <a:p>
            <a:r>
              <a:rPr lang="ko-KR" altLang="en-US" dirty="0" smtClean="0"/>
              <a:t>운영</a:t>
            </a:r>
            <a:endParaRPr lang="en-US" dirty="0" smtClean="0"/>
          </a:p>
          <a:p>
            <a:r>
              <a:rPr lang="ko-KR" altLang="en-US" dirty="0" smtClean="0"/>
              <a:t>기획</a:t>
            </a:r>
            <a:endParaRPr lang="en-US" dirty="0" smtClean="0"/>
          </a:p>
          <a:p>
            <a:r>
              <a:rPr lang="ko-KR" altLang="en-US" dirty="0" smtClean="0"/>
              <a:t>정보</a:t>
            </a:r>
            <a:endParaRPr lang="en-US" dirty="0" smtClean="0"/>
          </a:p>
          <a:p>
            <a:r>
              <a:rPr lang="ko-KR" altLang="en-US" dirty="0" smtClean="0"/>
              <a:t>보급</a:t>
            </a:r>
            <a:endParaRPr lang="en-US" dirty="0" smtClean="0"/>
          </a:p>
          <a:p>
            <a:r>
              <a:rPr lang="ko-KR" altLang="en-US" dirty="0" smtClean="0"/>
              <a:t>행정 및</a:t>
            </a:r>
            <a:r>
              <a:rPr lang="en-US" altLang="ko-KR" dirty="0" smtClean="0"/>
              <a:t> </a:t>
            </a:r>
            <a:r>
              <a:rPr lang="ko-KR" altLang="en-US" dirty="0" smtClean="0"/>
              <a:t>재정</a:t>
            </a:r>
            <a:endParaRPr lang="en-US" dirty="0" smtClean="0"/>
          </a:p>
          <a:p>
            <a:r>
              <a:rPr lang="ko-KR" altLang="en-US" dirty="0" smtClean="0"/>
              <a:t>통신</a:t>
            </a:r>
            <a:endParaRPr lang="en-US" altLang="ko-KR" dirty="0" smtClean="0"/>
          </a:p>
          <a:p>
            <a:r>
              <a:rPr lang="en-US" dirty="0" smtClean="0"/>
              <a:t>**</a:t>
            </a:r>
            <a:r>
              <a:rPr lang="ko-KR" altLang="en-US" dirty="0" smtClean="0"/>
              <a:t>역할은 겸할 수 있음</a:t>
            </a:r>
            <a:r>
              <a:rPr lang="en-US" dirty="0" smtClean="0"/>
              <a:t>**</a:t>
            </a:r>
          </a:p>
          <a:p>
            <a:endParaRPr lang="en-US" dirty="0"/>
          </a:p>
        </p:txBody>
      </p:sp>
      <p:pic>
        <p:nvPicPr>
          <p:cNvPr id="12292" name="Picture 4" descr="http://www.britcaymen.com/wp-content/uploads/2010/12/HICS_image.jpg"/>
          <p:cNvPicPr>
            <a:picLocks noChangeAspect="1" noChangeArrowheads="1"/>
          </p:cNvPicPr>
          <p:nvPr/>
        </p:nvPicPr>
        <p:blipFill>
          <a:blip r:embed="rId3" cstate="email"/>
          <a:srcRect/>
          <a:stretch>
            <a:fillRect/>
          </a:stretch>
        </p:blipFill>
        <p:spPr bwMode="auto">
          <a:xfrm>
            <a:off x="6400800" y="1447800"/>
            <a:ext cx="2605635"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779238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지역조정센터</a:t>
            </a:r>
            <a:endParaRPr lang="en-US" sz="4400" dirty="0"/>
          </a:p>
        </p:txBody>
      </p:sp>
      <p:pic>
        <p:nvPicPr>
          <p:cNvPr id="584706" name="Picture 2" descr="http://www.atu.edu/emergencymanagement/i/eoclayout.gif"/>
          <p:cNvPicPr>
            <a:picLocks noChangeAspect="1" noChangeArrowheads="1"/>
          </p:cNvPicPr>
          <p:nvPr/>
        </p:nvPicPr>
        <p:blipFill>
          <a:blip r:embed="rId3" cstate="print"/>
          <a:srcRect/>
          <a:stretch>
            <a:fillRect/>
          </a:stretch>
        </p:blipFill>
        <p:spPr bwMode="auto">
          <a:xfrm>
            <a:off x="228600" y="1371600"/>
            <a:ext cx="8534400" cy="5486400"/>
          </a:xfrm>
          <a:prstGeom prst="rect">
            <a:avLst/>
          </a:prstGeom>
          <a:noFill/>
        </p:spPr>
      </p:pic>
      <p:sp>
        <p:nvSpPr>
          <p:cNvPr id="9" name="TextBox 8"/>
          <p:cNvSpPr txBox="1"/>
          <p:nvPr/>
        </p:nvSpPr>
        <p:spPr>
          <a:xfrm rot="16200000">
            <a:off x="2318267" y="3549134"/>
            <a:ext cx="1828800" cy="369332"/>
          </a:xfrm>
          <a:prstGeom prst="rect">
            <a:avLst/>
          </a:prstGeom>
          <a:noFill/>
        </p:spPr>
        <p:txBody>
          <a:bodyPr wrap="square" rtlCol="0">
            <a:spAutoFit/>
          </a:bodyPr>
          <a:lstStyle/>
          <a:p>
            <a:r>
              <a:rPr lang="en-US" b="1" dirty="0" smtClean="0"/>
              <a:t>Logistics</a:t>
            </a:r>
            <a:endParaRPr lang="en-US" b="1" dirty="0"/>
          </a:p>
        </p:txBody>
      </p:sp>
      <p:sp>
        <p:nvSpPr>
          <p:cNvPr id="10" name="TextBox 9"/>
          <p:cNvSpPr txBox="1"/>
          <p:nvPr/>
        </p:nvSpPr>
        <p:spPr>
          <a:xfrm>
            <a:off x="1981200" y="5810250"/>
            <a:ext cx="1905000" cy="369332"/>
          </a:xfrm>
          <a:prstGeom prst="rect">
            <a:avLst/>
          </a:prstGeom>
          <a:solidFill>
            <a:schemeClr val="bg1"/>
          </a:solidFill>
        </p:spPr>
        <p:txBody>
          <a:bodyPr wrap="square" rtlCol="0">
            <a:spAutoFit/>
          </a:bodyPr>
          <a:lstStyle/>
          <a:p>
            <a:r>
              <a:rPr lang="en-US" b="1" dirty="0" smtClean="0"/>
              <a:t>Admin Finance</a:t>
            </a:r>
            <a:endParaRPr lang="en-US" b="1" dirty="0"/>
          </a:p>
        </p:txBody>
      </p:sp>
      <p:sp>
        <p:nvSpPr>
          <p:cNvPr id="11" name="TextBox 10"/>
          <p:cNvSpPr txBox="1"/>
          <p:nvPr/>
        </p:nvSpPr>
        <p:spPr>
          <a:xfrm rot="16200000">
            <a:off x="6356866" y="3244334"/>
            <a:ext cx="1828800" cy="369332"/>
          </a:xfrm>
          <a:prstGeom prst="rect">
            <a:avLst/>
          </a:prstGeom>
          <a:noFill/>
        </p:spPr>
        <p:txBody>
          <a:bodyPr wrap="square" rtlCol="0">
            <a:spAutoFit/>
          </a:bodyPr>
          <a:lstStyle/>
          <a:p>
            <a:r>
              <a:rPr lang="en-US" b="1" dirty="0" smtClean="0"/>
              <a:t>Communication</a:t>
            </a:r>
            <a:endParaRPr lang="en-US" b="1" dirty="0"/>
          </a:p>
        </p:txBody>
      </p:sp>
      <p:sp>
        <p:nvSpPr>
          <p:cNvPr id="13" name="TextBox 12"/>
          <p:cNvSpPr txBox="1"/>
          <p:nvPr/>
        </p:nvSpPr>
        <p:spPr>
          <a:xfrm rot="16200000">
            <a:off x="7429500" y="3467100"/>
            <a:ext cx="1981200" cy="381000"/>
          </a:xfrm>
          <a:prstGeom prst="rect">
            <a:avLst/>
          </a:prstGeom>
          <a:noFill/>
        </p:spPr>
        <p:txBody>
          <a:bodyPr wrap="square" rtlCol="0">
            <a:spAutoFit/>
          </a:bodyPr>
          <a:lstStyle/>
          <a:p>
            <a:r>
              <a:rPr lang="en-US" b="1" dirty="0" smtClean="0"/>
              <a:t>Information</a:t>
            </a:r>
            <a:endParaRPr lang="en-US" b="1" dirty="0"/>
          </a:p>
        </p:txBody>
      </p:sp>
      <p:sp>
        <p:nvSpPr>
          <p:cNvPr id="14" name="TextBox 13"/>
          <p:cNvSpPr txBox="1"/>
          <p:nvPr/>
        </p:nvSpPr>
        <p:spPr>
          <a:xfrm>
            <a:off x="4648200" y="2286000"/>
            <a:ext cx="533400" cy="369332"/>
          </a:xfrm>
          <a:prstGeom prst="rect">
            <a:avLst/>
          </a:prstGeom>
          <a:solidFill>
            <a:schemeClr val="bg1"/>
          </a:solidFill>
        </p:spPr>
        <p:txBody>
          <a:bodyPr wrap="square" rtlCol="0">
            <a:spAutoFit/>
          </a:bodyPr>
          <a:lstStyle/>
          <a:p>
            <a:r>
              <a:rPr lang="en-US" b="1" dirty="0" smtClean="0"/>
              <a:t>EC</a:t>
            </a:r>
            <a:endParaRPr lang="en-US" b="1" dirty="0"/>
          </a:p>
        </p:txBody>
      </p:sp>
      <p:sp>
        <p:nvSpPr>
          <p:cNvPr id="15" name="Rectangle 14"/>
          <p:cNvSpPr/>
          <p:nvPr/>
        </p:nvSpPr>
        <p:spPr>
          <a:xfrm>
            <a:off x="5334000" y="2971800"/>
            <a:ext cx="1143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715000" y="4953000"/>
            <a:ext cx="1371600" cy="369332"/>
          </a:xfrm>
          <a:prstGeom prst="rect">
            <a:avLst/>
          </a:prstGeom>
          <a:noFill/>
        </p:spPr>
        <p:txBody>
          <a:bodyPr wrap="square" rtlCol="0">
            <a:spAutoFit/>
          </a:bodyPr>
          <a:lstStyle/>
          <a:p>
            <a:r>
              <a:rPr lang="en-US" b="1" dirty="0" smtClean="0"/>
              <a:t>Planning</a:t>
            </a:r>
            <a:endParaRPr lang="en-US" b="1" dirty="0"/>
          </a:p>
        </p:txBody>
      </p:sp>
      <p:sp>
        <p:nvSpPr>
          <p:cNvPr id="17" name="TextBox 16"/>
          <p:cNvSpPr txBox="1"/>
          <p:nvPr/>
        </p:nvSpPr>
        <p:spPr>
          <a:xfrm>
            <a:off x="4953000" y="3733800"/>
            <a:ext cx="1676400" cy="461665"/>
          </a:xfrm>
          <a:prstGeom prst="rect">
            <a:avLst/>
          </a:prstGeom>
          <a:noFill/>
        </p:spPr>
        <p:txBody>
          <a:bodyPr wrap="square" rtlCol="0">
            <a:spAutoFit/>
          </a:bodyPr>
          <a:lstStyle/>
          <a:p>
            <a:r>
              <a:rPr lang="en-US" sz="2400" b="1" dirty="0" smtClean="0"/>
              <a:t>Operation</a:t>
            </a:r>
            <a:r>
              <a:rPr lang="en-US" b="1" dirty="0" smtClean="0"/>
              <a:t>s</a:t>
            </a:r>
            <a:endParaRPr lang="en-US" b="1" dirty="0"/>
          </a:p>
        </p:txBody>
      </p:sp>
      <p:sp>
        <p:nvSpPr>
          <p:cNvPr id="18" name="TextBox 17"/>
          <p:cNvSpPr txBox="1"/>
          <p:nvPr/>
        </p:nvSpPr>
        <p:spPr>
          <a:xfrm rot="5400000">
            <a:off x="3651765" y="3434834"/>
            <a:ext cx="1752601" cy="369332"/>
          </a:xfrm>
          <a:prstGeom prst="rect">
            <a:avLst/>
          </a:prstGeom>
          <a:noFill/>
        </p:spPr>
        <p:txBody>
          <a:bodyPr wrap="square" rtlCol="0">
            <a:spAutoFit/>
          </a:bodyPr>
          <a:lstStyle/>
          <a:p>
            <a:r>
              <a:rPr lang="en-US" b="1" dirty="0" smtClean="0"/>
              <a:t>Command Staff</a:t>
            </a:r>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47800" y="106362"/>
            <a:ext cx="6781800" cy="1036638"/>
          </a:xfrm>
        </p:spPr>
        <p:txBody>
          <a:bodyPr>
            <a:normAutofit/>
          </a:bodyPr>
          <a:lstStyle/>
          <a:p>
            <a:r>
              <a:rPr lang="ko-KR" altLang="en-US" sz="3600" dirty="0" smtClean="0"/>
              <a:t>재난 발생빈도의 증가</a:t>
            </a:r>
            <a:endParaRPr lang="en-US" sz="3600" dirty="0"/>
          </a:p>
        </p:txBody>
      </p:sp>
      <p:pic>
        <p:nvPicPr>
          <p:cNvPr id="4" name="Picture 2" descr="Number of People Reported Affected.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1200150"/>
            <a:ext cx="6705600" cy="502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945733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xfrm>
            <a:off x="1676400" y="6340475"/>
            <a:ext cx="4935220" cy="365125"/>
          </a:xfrm>
          <a:noFill/>
        </p:spPr>
        <p:txBody>
          <a:bodyPr/>
          <a:lstStyle/>
          <a:p>
            <a:r>
              <a:rPr lang="en-US" smtClean="0"/>
              <a:t>4-</a:t>
            </a:r>
            <a:fld id="{4CF2C5C1-3E40-4479-97A9-09513874F25A}" type="slidenum">
              <a:rPr lang="en-US" smtClean="0"/>
              <a:pPr/>
              <a:t>60</a:t>
            </a:fld>
            <a:endParaRPr lang="en-US" smtClean="0"/>
          </a:p>
        </p:txBody>
      </p:sp>
      <p:sp>
        <p:nvSpPr>
          <p:cNvPr id="8" name="Rounded Rectangle 7"/>
          <p:cNvSpPr/>
          <p:nvPr/>
        </p:nvSpPr>
        <p:spPr>
          <a:xfrm>
            <a:off x="228600" y="6096000"/>
            <a:ext cx="8839200" cy="685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157480" y="6074807"/>
            <a:ext cx="8986520" cy="783193"/>
          </a:xfrm>
          <a:prstGeom prst="roundRect">
            <a:avLst/>
          </a:prstGeom>
          <a:noFill/>
        </p:spPr>
        <p:txBody>
          <a:bodyPr wrap="square" rtlCol="0">
            <a:spAutoFit/>
          </a:bodyPr>
          <a:lstStyle/>
          <a:p>
            <a:r>
              <a:rPr lang="ko-KR" altLang="en-US" sz="2000" b="1" dirty="0" smtClean="0">
                <a:solidFill>
                  <a:schemeClr val="bg1"/>
                </a:solidFill>
                <a:effectLst>
                  <a:outerShdw blurRad="38100" dist="38100" dir="2700000" algn="tl">
                    <a:srgbClr val="000000">
                      <a:alpha val="43137"/>
                    </a:srgbClr>
                  </a:outerShdw>
                </a:effectLst>
              </a:rPr>
              <a:t>여러분은 지역조정센터를 위한 적합한 장소를 선택했습니다</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여러분이 배운바와 같이 여러분의</a:t>
            </a:r>
            <a:r>
              <a:rPr lang="en-US" altLang="ko-KR" sz="2000" b="1" dirty="0" smtClean="0">
                <a:solidFill>
                  <a:schemeClr val="bg1"/>
                </a:solidFill>
                <a:effectLst>
                  <a:outerShdw blurRad="38100" dist="38100" dir="2700000" algn="tl">
                    <a:srgbClr val="000000">
                      <a:alpha val="43137"/>
                    </a:srgbClr>
                  </a:outerShdw>
                </a:effectLst>
              </a:rPr>
              <a:t> </a:t>
            </a:r>
            <a:r>
              <a:rPr lang="ko-KR" altLang="en-US" sz="2000" b="1" dirty="0" smtClean="0">
                <a:solidFill>
                  <a:schemeClr val="bg1"/>
                </a:solidFill>
                <a:effectLst>
                  <a:outerShdw blurRad="38100" dist="38100" dir="2700000" algn="tl">
                    <a:srgbClr val="000000">
                      <a:alpha val="43137"/>
                    </a:srgbClr>
                  </a:outerShdw>
                </a:effectLst>
              </a:rPr>
              <a:t>지역조정센터의 지휘부를 디자인해보세요 </a:t>
            </a:r>
            <a:endParaRPr lang="en-US" sz="2000" b="1" dirty="0">
              <a:solidFill>
                <a:schemeClr val="bg1"/>
              </a:solidFill>
              <a:effectLst>
                <a:outerShdw blurRad="38100" dist="38100" dir="2700000" algn="tl">
                  <a:srgbClr val="000000">
                    <a:alpha val="43137"/>
                  </a:srgbClr>
                </a:outerShdw>
              </a:effectLst>
            </a:endParaRPr>
          </a:p>
        </p:txBody>
      </p:sp>
      <p:sp>
        <p:nvSpPr>
          <p:cNvPr id="21" name="Text Placeholder 3"/>
          <p:cNvSpPr>
            <a:spLocks noGrp="1"/>
          </p:cNvSpPr>
          <p:nvPr/>
        </p:nvSpPr>
        <p:spPr>
          <a:xfrm>
            <a:off x="1295400" y="0"/>
            <a:ext cx="6400800" cy="914400"/>
          </a:xfrm>
          <a:prstGeom prst="roundRect">
            <a:avLst/>
          </a:prstGeom>
          <a:solidFill>
            <a:schemeClr val="accent1">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vert="horz" lIns="45720" tIns="45720" rIns="45720" bIns="45720" rtlCol="0" anchor="ctr" anchorCtr="0">
            <a:normAutofit fontScale="92500" lnSpcReduction="10000"/>
          </a:bodyPr>
          <a:lstStyle>
            <a:lvl1pPr marL="342900" indent="-342900" algn="ctr" defTabSz="914400" rtl="0" eaLnBrk="1" latinLnBrk="0" hangingPunct="1">
              <a:spcBef>
                <a:spcPct val="20000"/>
              </a:spcBef>
              <a:buFont typeface="Arial" pitchFamily="34" charset="0"/>
              <a:buNone/>
              <a:defRPr sz="5400" b="1" kern="1200"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ko-KR" altLang="en-US" dirty="0" smtClean="0"/>
              <a:t>훈련</a:t>
            </a:r>
            <a:endParaRPr lang="en-US" dirty="0"/>
          </a:p>
        </p:txBody>
      </p:sp>
      <p:sp>
        <p:nvSpPr>
          <p:cNvPr id="9" name="Rectangle 8"/>
          <p:cNvSpPr/>
          <p:nvPr/>
        </p:nvSpPr>
        <p:spPr>
          <a:xfrm>
            <a:off x="457200" y="1219200"/>
            <a:ext cx="8458200" cy="4724400"/>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143000" y="2819400"/>
            <a:ext cx="2514600"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495800" y="2819400"/>
            <a:ext cx="2514600"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657600" y="1219200"/>
            <a:ext cx="0" cy="160020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657600" y="2819400"/>
            <a:ext cx="0" cy="243840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715000" y="2819400"/>
            <a:ext cx="0" cy="160020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495800" y="4419600"/>
            <a:ext cx="3657600"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7010400" y="1219200"/>
            <a:ext cx="0" cy="266700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Freeform 36"/>
          <p:cNvSpPr/>
          <p:nvPr/>
        </p:nvSpPr>
        <p:spPr>
          <a:xfrm rot="5400000">
            <a:off x="685800" y="2667000"/>
            <a:ext cx="304800" cy="6096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rot="5400000">
            <a:off x="4000500" y="2628900"/>
            <a:ext cx="228600" cy="7620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rot="5400000">
            <a:off x="4000500" y="4152900"/>
            <a:ext cx="228600" cy="7620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rot="5400000">
            <a:off x="8305800" y="4191000"/>
            <a:ext cx="304800" cy="7620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a:off x="3657600" y="5257800"/>
            <a:ext cx="304800" cy="6858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7010400" y="3733800"/>
            <a:ext cx="228600" cy="6858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rot="5400000">
            <a:off x="8039100" y="1028700"/>
            <a:ext cx="228600" cy="762000"/>
          </a:xfrm>
          <a:custGeom>
            <a:avLst/>
            <a:gdLst>
              <a:gd name="connsiteX0" fmla="*/ 0 w 685800"/>
              <a:gd name="connsiteY0" fmla="*/ 914400 h 914400"/>
              <a:gd name="connsiteX1" fmla="*/ 0 w 685800"/>
              <a:gd name="connsiteY1" fmla="*/ 0 h 914400"/>
              <a:gd name="connsiteX2" fmla="*/ 685800 w 685800"/>
              <a:gd name="connsiteY2" fmla="*/ 914400 h 914400"/>
              <a:gd name="connsiteX3" fmla="*/ 0 w 68580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548640"/>
              <a:gd name="connsiteY0" fmla="*/ 914400 h 914400"/>
              <a:gd name="connsiteX1" fmla="*/ 0 w 548640"/>
              <a:gd name="connsiteY1" fmla="*/ 0 h 914400"/>
              <a:gd name="connsiteX2" fmla="*/ 548640 w 548640"/>
              <a:gd name="connsiteY2" fmla="*/ 736600 h 914400"/>
              <a:gd name="connsiteX3" fmla="*/ 0 w 548640"/>
              <a:gd name="connsiteY3" fmla="*/ 914400 h 9144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1054100"/>
              <a:gd name="connsiteX1" fmla="*/ 0 w 600075"/>
              <a:gd name="connsiteY1" fmla="*/ 0 h 1054100"/>
              <a:gd name="connsiteX2" fmla="*/ 548640 w 600075"/>
              <a:gd name="connsiteY2" fmla="*/ 736600 h 1054100"/>
              <a:gd name="connsiteX3" fmla="*/ 308610 w 600075"/>
              <a:gd name="connsiteY3" fmla="*/ 838200 h 1054100"/>
              <a:gd name="connsiteX4" fmla="*/ 0 w 600075"/>
              <a:gd name="connsiteY4" fmla="*/ 914400 h 1054100"/>
              <a:gd name="connsiteX0" fmla="*/ 0 w 600075"/>
              <a:gd name="connsiteY0" fmla="*/ 914400 h 914400"/>
              <a:gd name="connsiteX1" fmla="*/ 0 w 600075"/>
              <a:gd name="connsiteY1" fmla="*/ 0 h 914400"/>
              <a:gd name="connsiteX2" fmla="*/ 548640 w 600075"/>
              <a:gd name="connsiteY2" fmla="*/ 736600 h 914400"/>
              <a:gd name="connsiteX3" fmla="*/ 308610 w 600075"/>
              <a:gd name="connsiteY3" fmla="*/ 838200 h 914400"/>
              <a:gd name="connsiteX4" fmla="*/ 0 w 600075"/>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308610 w 548640"/>
              <a:gd name="connsiteY3" fmla="*/ 838200 h 914400"/>
              <a:gd name="connsiteX4" fmla="*/ 0 w 548640"/>
              <a:gd name="connsiteY4" fmla="*/ 914400 h 914400"/>
              <a:gd name="connsiteX0" fmla="*/ 0 w 548640"/>
              <a:gd name="connsiteY0" fmla="*/ 914400 h 914400"/>
              <a:gd name="connsiteX1" fmla="*/ 0 w 548640"/>
              <a:gd name="connsiteY1" fmla="*/ 0 h 914400"/>
              <a:gd name="connsiteX2" fmla="*/ 548640 w 548640"/>
              <a:gd name="connsiteY2" fmla="*/ 736600 h 914400"/>
              <a:gd name="connsiteX3" fmla="*/ 428625 w 548640"/>
              <a:gd name="connsiteY3" fmla="*/ 79375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382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63600 h 914400"/>
              <a:gd name="connsiteX5" fmla="*/ 0 w 548640"/>
              <a:gd name="connsiteY5" fmla="*/ 914400 h 914400"/>
              <a:gd name="connsiteX0" fmla="*/ 0 w 548640"/>
              <a:gd name="connsiteY0" fmla="*/ 914400 h 914400"/>
              <a:gd name="connsiteX1" fmla="*/ 0 w 548640"/>
              <a:gd name="connsiteY1" fmla="*/ 0 h 914400"/>
              <a:gd name="connsiteX2" fmla="*/ 548640 w 548640"/>
              <a:gd name="connsiteY2" fmla="*/ 736600 h 914400"/>
              <a:gd name="connsiteX3" fmla="*/ 480060 w 548640"/>
              <a:gd name="connsiteY3" fmla="*/ 812800 h 914400"/>
              <a:gd name="connsiteX4" fmla="*/ 308610 w 548640"/>
              <a:gd name="connsiteY4" fmla="*/ 889000 h 914400"/>
              <a:gd name="connsiteX5" fmla="*/ 0 w 548640"/>
              <a:gd name="connsiteY5" fmla="*/ 914400 h 914400"/>
              <a:gd name="connsiteX0" fmla="*/ 0 w 548640"/>
              <a:gd name="connsiteY0" fmla="*/ 0 h 947651"/>
              <a:gd name="connsiteX1" fmla="*/ 548640 w 548640"/>
              <a:gd name="connsiteY1" fmla="*/ 736600 h 947651"/>
              <a:gd name="connsiteX2" fmla="*/ 480060 w 548640"/>
              <a:gd name="connsiteY2" fmla="*/ 812800 h 947651"/>
              <a:gd name="connsiteX3" fmla="*/ 308610 w 548640"/>
              <a:gd name="connsiteY3" fmla="*/ 889000 h 947651"/>
              <a:gd name="connsiteX4" fmla="*/ 28625 w 548640"/>
              <a:gd name="connsiteY4" fmla="*/ 947651 h 94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 h="947651">
                <a:moveTo>
                  <a:pt x="0" y="0"/>
                </a:moveTo>
                <a:lnTo>
                  <a:pt x="548640" y="736600"/>
                </a:lnTo>
                <a:lnTo>
                  <a:pt x="480060" y="812800"/>
                </a:lnTo>
                <a:lnTo>
                  <a:pt x="308610" y="889000"/>
                </a:lnTo>
                <a:cubicBezTo>
                  <a:pt x="205740" y="897467"/>
                  <a:pt x="28625" y="947651"/>
                  <a:pt x="28625" y="947651"/>
                </a:cubicBezTo>
              </a:path>
            </a:pathLst>
          </a:cu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지역재난센터</a:t>
            </a:r>
            <a:endParaRPr lang="en-US" sz="4400" dirty="0"/>
          </a:p>
        </p:txBody>
      </p:sp>
      <p:sp>
        <p:nvSpPr>
          <p:cNvPr id="3" name="Text Placeholder 2"/>
          <p:cNvSpPr>
            <a:spLocks noGrp="1"/>
          </p:cNvSpPr>
          <p:nvPr>
            <p:ph type="body" sz="quarter" idx="11"/>
          </p:nvPr>
        </p:nvSpPr>
        <p:spPr/>
        <p:txBody>
          <a:bodyPr/>
          <a:lstStyle/>
          <a:p>
            <a:r>
              <a:rPr lang="ko-KR" altLang="en-US" dirty="0" smtClean="0"/>
              <a:t>팀 운영</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초청장</a:t>
            </a:r>
            <a:r>
              <a:rPr lang="en-US" dirty="0" smtClean="0"/>
              <a:t> </a:t>
            </a:r>
          </a:p>
          <a:p>
            <a:r>
              <a:rPr lang="ko-KR" altLang="en-US" dirty="0" smtClean="0"/>
              <a:t>잠자리와 음식의 공급</a:t>
            </a:r>
            <a:endParaRPr lang="en-US" dirty="0" smtClean="0"/>
          </a:p>
          <a:p>
            <a:pPr lvl="1"/>
            <a:r>
              <a:rPr lang="ko-KR" altLang="en-US" dirty="0" smtClean="0"/>
              <a:t>팀원들은 텐트와 음식을 가지고 올 수 있다</a:t>
            </a:r>
            <a:endParaRPr lang="en-US" dirty="0" smtClean="0"/>
          </a:p>
          <a:p>
            <a:r>
              <a:rPr lang="ko-KR" altLang="en-US" dirty="0" smtClean="0"/>
              <a:t>안전 대비</a:t>
            </a:r>
            <a:endParaRPr lang="en-US" dirty="0" smtClean="0"/>
          </a:p>
          <a:p>
            <a:r>
              <a:rPr lang="ko-KR" altLang="en-US" dirty="0" smtClean="0"/>
              <a:t>성과 관리</a:t>
            </a:r>
            <a:r>
              <a:rPr lang="en-US" dirty="0" smtClean="0"/>
              <a:t>(</a:t>
            </a:r>
            <a:r>
              <a:rPr lang="ko-KR" altLang="en-US" dirty="0" smtClean="0"/>
              <a:t>분배와 유사</a:t>
            </a:r>
            <a:r>
              <a:rPr lang="en-US" altLang="ko-KR" dirty="0" smtClean="0"/>
              <a:t>)</a:t>
            </a:r>
            <a:endParaRPr lang="en-US" dirty="0" smtClean="0"/>
          </a:p>
          <a:p>
            <a:r>
              <a:rPr lang="ko-KR" altLang="en-US" dirty="0" smtClean="0"/>
              <a:t>수송</a:t>
            </a:r>
            <a:endParaRPr lang="en-US" dirty="0" smtClean="0"/>
          </a:p>
          <a:p>
            <a:endParaRPr lang="en-US" dirty="0" smtClean="0"/>
          </a:p>
          <a:p>
            <a:endParaRPr lang="en-US" dirty="0"/>
          </a:p>
        </p:txBody>
      </p:sp>
      <p:pic>
        <p:nvPicPr>
          <p:cNvPr id="6" name="Picture 4" descr="http://www.chicagonow.com/blogs/steve-dale-pet-world/assets_c/2010/02/Haiti%201aJeff%20Eyre,%20ASPCA%20-thumb-572xauto-69767.jpg"/>
          <p:cNvPicPr>
            <a:picLocks noChangeAspect="1" noChangeArrowheads="1"/>
          </p:cNvPicPr>
          <p:nvPr/>
        </p:nvPicPr>
        <p:blipFill>
          <a:blip r:embed="rId2" cstate="email"/>
          <a:srcRect/>
          <a:stretch>
            <a:fillRect/>
          </a:stretch>
        </p:blipFill>
        <p:spPr bwMode="auto">
          <a:xfrm>
            <a:off x="6324601" y="1447800"/>
            <a:ext cx="2688492"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0"/>
            <a:ext cx="6400800" cy="990600"/>
          </a:xfrm>
        </p:spPr>
        <p:txBody>
          <a:bodyPr>
            <a:normAutofit/>
          </a:bodyPr>
          <a:lstStyle/>
          <a:p>
            <a:r>
              <a:rPr lang="ko-KR" altLang="en-US" sz="4400" dirty="0" smtClean="0"/>
              <a:t>지역조정센터</a:t>
            </a:r>
            <a:endParaRPr lang="en-US" sz="4400" dirty="0"/>
          </a:p>
        </p:txBody>
      </p:sp>
      <p:sp>
        <p:nvSpPr>
          <p:cNvPr id="8" name="Rounded Rectangle 7"/>
          <p:cNvSpPr/>
          <p:nvPr/>
        </p:nvSpPr>
        <p:spPr>
          <a:xfrm>
            <a:off x="57150" y="1143000"/>
            <a:ext cx="9086850" cy="5715000"/>
          </a:xfrm>
          <a:prstGeom prst="roundRect">
            <a:avLst>
              <a:gd name="adj" fmla="val 8211"/>
            </a:avLst>
          </a:prstGeom>
          <a:solidFill>
            <a:schemeClr val="tx2">
              <a:lumMod val="20000"/>
              <a:lumOff val="80000"/>
              <a:alpha val="1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Diagram 9"/>
          <p:cNvGraphicFramePr/>
          <p:nvPr/>
        </p:nvGraphicFramePr>
        <p:xfrm>
          <a:off x="228600" y="1295400"/>
          <a:ext cx="8915400"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구조 운영</a:t>
            </a:r>
            <a:endParaRPr lang="en-US" sz="4400" dirty="0"/>
          </a:p>
        </p:txBody>
      </p:sp>
    </p:spTree>
    <p:extLst>
      <p:ext uri="{BB962C8B-B14F-4D97-AF65-F5344CB8AC3E}">
        <p14:creationId xmlns:p14="http://schemas.microsoft.com/office/powerpoint/2010/main" val="323291156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구조 운영</a:t>
            </a:r>
            <a:endParaRPr lang="en-US" sz="4400" dirty="0"/>
          </a:p>
        </p:txBody>
      </p:sp>
      <p:sp>
        <p:nvSpPr>
          <p:cNvPr id="3" name="Text Placeholder 2"/>
          <p:cNvSpPr>
            <a:spLocks noGrp="1"/>
          </p:cNvSpPr>
          <p:nvPr>
            <p:ph type="body" sz="quarter" idx="11"/>
          </p:nvPr>
        </p:nvSpPr>
        <p:spPr>
          <a:xfrm>
            <a:off x="304800" y="1422400"/>
            <a:ext cx="8458200" cy="685800"/>
          </a:xfrm>
        </p:spPr>
        <p:txBody>
          <a:bodyPr>
            <a:normAutofit/>
          </a:bodyPr>
          <a:lstStyle/>
          <a:p>
            <a:r>
              <a:rPr lang="ko-KR" altLang="en-US" dirty="0" smtClean="0"/>
              <a:t>왜 지역 중심인가</a:t>
            </a:r>
            <a:r>
              <a:rPr lang="en-US" altLang="ko-KR" dirty="0" smtClean="0"/>
              <a:t>?</a:t>
            </a:r>
            <a:endParaRPr lang="en-US" dirty="0"/>
          </a:p>
        </p:txBody>
      </p:sp>
      <p:sp>
        <p:nvSpPr>
          <p:cNvPr id="4" name="Text Placeholder 3"/>
          <p:cNvSpPr>
            <a:spLocks noGrp="1"/>
          </p:cNvSpPr>
          <p:nvPr>
            <p:ph type="body" sz="quarter" idx="12"/>
          </p:nvPr>
        </p:nvSpPr>
        <p:spPr>
          <a:xfrm>
            <a:off x="330200" y="2273300"/>
            <a:ext cx="8509000" cy="4495800"/>
          </a:xfrm>
        </p:spPr>
        <p:txBody>
          <a:bodyPr>
            <a:normAutofit fontScale="70000" lnSpcReduction="20000"/>
          </a:bodyPr>
          <a:lstStyle/>
          <a:p>
            <a:pPr>
              <a:lnSpc>
                <a:spcPct val="90000"/>
              </a:lnSpc>
              <a:spcBef>
                <a:spcPts val="1200"/>
              </a:spcBef>
              <a:spcAft>
                <a:spcPts val="600"/>
              </a:spcAft>
            </a:pPr>
            <a:r>
              <a:rPr lang="en-US" altLang="ko-KR" dirty="0" smtClean="0"/>
              <a:t>“</a:t>
            </a:r>
            <a:r>
              <a:rPr lang="ko-KR" altLang="en-US" dirty="0" smtClean="0"/>
              <a:t>황금시간</a:t>
            </a:r>
            <a:r>
              <a:rPr lang="en-US" altLang="ko-KR" dirty="0" smtClean="0"/>
              <a:t>”</a:t>
            </a:r>
            <a:r>
              <a:rPr lang="ko-KR" altLang="en-US" dirty="0" smtClean="0"/>
              <a:t> </a:t>
            </a:r>
            <a:r>
              <a:rPr lang="en-US" altLang="ko-KR" dirty="0" smtClean="0"/>
              <a:t>– </a:t>
            </a:r>
            <a:r>
              <a:rPr lang="ko-KR" altLang="en-US" dirty="0" smtClean="0"/>
              <a:t>재난 후 첫 시간이 가장 많은 피해자를 살릴 수 있다</a:t>
            </a:r>
            <a:r>
              <a:rPr lang="en-US" altLang="ko-KR" dirty="0" smtClean="0"/>
              <a:t>. </a:t>
            </a:r>
            <a:endParaRPr lang="en-US" dirty="0" smtClean="0"/>
          </a:p>
          <a:p>
            <a:pPr>
              <a:lnSpc>
                <a:spcPct val="90000"/>
              </a:lnSpc>
              <a:spcBef>
                <a:spcPts val="1200"/>
              </a:spcBef>
              <a:spcAft>
                <a:spcPts val="600"/>
              </a:spcAft>
            </a:pPr>
            <a:r>
              <a:rPr lang="ko-KR" altLang="en-US" dirty="0" smtClean="0"/>
              <a:t>지역구성원들은 서로를 도울 것이다</a:t>
            </a:r>
            <a:r>
              <a:rPr lang="en-US" altLang="ko-KR" dirty="0" smtClean="0"/>
              <a:t>.</a:t>
            </a:r>
            <a:endParaRPr lang="en-US" dirty="0" smtClean="0"/>
          </a:p>
          <a:p>
            <a:pPr lvl="1">
              <a:lnSpc>
                <a:spcPct val="90000"/>
              </a:lnSpc>
              <a:spcBef>
                <a:spcPts val="1200"/>
              </a:spcBef>
              <a:spcAft>
                <a:spcPts val="600"/>
              </a:spcAft>
              <a:buNone/>
            </a:pPr>
            <a:r>
              <a:rPr lang="en-US" altLang="ko-KR" dirty="0" smtClean="0"/>
              <a:t>-  </a:t>
            </a:r>
            <a:r>
              <a:rPr lang="ko-KR" altLang="en-US" dirty="0" smtClean="0"/>
              <a:t>예</a:t>
            </a:r>
            <a:r>
              <a:rPr lang="en-US" altLang="ko-KR" dirty="0" smtClean="0"/>
              <a:t>: </a:t>
            </a:r>
            <a:r>
              <a:rPr lang="ko-KR" altLang="en-US" dirty="0" smtClean="0"/>
              <a:t>멕시코 지진 </a:t>
            </a:r>
            <a:r>
              <a:rPr lang="en-US" altLang="ko-KR" dirty="0" smtClean="0"/>
              <a:t>– 800</a:t>
            </a:r>
            <a:r>
              <a:rPr lang="ko-KR" altLang="en-US" dirty="0" smtClean="0"/>
              <a:t>명 구조</a:t>
            </a:r>
            <a:r>
              <a:rPr lang="en-US" altLang="ko-KR" dirty="0" smtClean="0"/>
              <a:t>/ </a:t>
            </a:r>
            <a:r>
              <a:rPr lang="ko-KR" altLang="en-US" dirty="0" smtClean="0"/>
              <a:t>구조대원 </a:t>
            </a:r>
            <a:r>
              <a:rPr lang="en-US" altLang="ko-KR" dirty="0" smtClean="0"/>
              <a:t>100</a:t>
            </a:r>
            <a:r>
              <a:rPr lang="ko-KR" altLang="en-US" dirty="0" smtClean="0"/>
              <a:t>명 사망</a:t>
            </a:r>
            <a:endParaRPr lang="en-US" dirty="0" smtClean="0"/>
          </a:p>
          <a:p>
            <a:pPr>
              <a:lnSpc>
                <a:spcPct val="90000"/>
              </a:lnSpc>
              <a:spcBef>
                <a:spcPts val="1200"/>
              </a:spcBef>
              <a:spcAft>
                <a:spcPts val="600"/>
              </a:spcAft>
            </a:pPr>
            <a:r>
              <a:rPr lang="ko-KR" altLang="en-US" dirty="0" smtClean="0"/>
              <a:t>전문 구조팀의 현지 접근성이 제한적이다</a:t>
            </a:r>
            <a:r>
              <a:rPr lang="en-US" altLang="ko-KR" dirty="0" smtClean="0"/>
              <a:t>. </a:t>
            </a:r>
            <a:endParaRPr lang="en-US" dirty="0" smtClean="0"/>
          </a:p>
          <a:p>
            <a:pPr>
              <a:lnSpc>
                <a:spcPct val="90000"/>
              </a:lnSpc>
              <a:spcBef>
                <a:spcPts val="1200"/>
              </a:spcBef>
              <a:spcAft>
                <a:spcPts val="600"/>
              </a:spcAft>
            </a:pPr>
            <a:r>
              <a:rPr lang="ko-KR" altLang="en-US" dirty="0" smtClean="0"/>
              <a:t>다수의 구조에 있어서 전문 구조팀의 기술이 꼭 필요한 것은 아니다</a:t>
            </a:r>
            <a:r>
              <a:rPr lang="en-US" altLang="ko-KR" dirty="0" smtClean="0"/>
              <a:t>.  </a:t>
            </a:r>
            <a:endParaRPr lang="en-US" dirty="0" smtClean="0"/>
          </a:p>
          <a:p>
            <a:pPr>
              <a:lnSpc>
                <a:spcPct val="90000"/>
              </a:lnSpc>
              <a:spcBef>
                <a:spcPts val="1200"/>
              </a:spcBef>
              <a:spcAft>
                <a:spcPts val="600"/>
              </a:spcAft>
            </a:pPr>
            <a:r>
              <a:rPr lang="ko-KR" altLang="en-US" dirty="0" smtClean="0"/>
              <a:t>지역사회는 공식구조자원의  범주에 포함될 수 있다</a:t>
            </a:r>
            <a:r>
              <a:rPr lang="en-US" altLang="ko-KR" dirty="0" smtClean="0"/>
              <a:t>. </a:t>
            </a:r>
            <a:endParaRPr lang="en-US" dirty="0" smtClean="0"/>
          </a:p>
          <a:p>
            <a:pPr>
              <a:lnSpc>
                <a:spcPct val="90000"/>
              </a:lnSpc>
              <a:spcBef>
                <a:spcPts val="1200"/>
              </a:spcBef>
              <a:spcAft>
                <a:spcPts val="600"/>
              </a:spcAft>
            </a:pPr>
            <a:r>
              <a:rPr lang="ko-KR" altLang="en-US" dirty="0" smtClean="0"/>
              <a:t>여러분이 조직적이고 계획적이고 </a:t>
            </a:r>
            <a:r>
              <a:rPr lang="en-US" altLang="ko-KR" dirty="0" smtClean="0"/>
              <a:t> </a:t>
            </a:r>
            <a:r>
              <a:rPr lang="ko-KR" altLang="en-US" dirty="0" smtClean="0"/>
              <a:t>훈련되었다면 모든 재난  구조의 </a:t>
            </a:r>
            <a:r>
              <a:rPr lang="en-US" altLang="ko-KR" dirty="0" smtClean="0"/>
              <a:t>95%</a:t>
            </a:r>
            <a:r>
              <a:rPr lang="ko-KR" altLang="en-US" dirty="0" smtClean="0"/>
              <a:t>는 외부의 개입없이 지역수준에서 시행된다</a:t>
            </a:r>
            <a:r>
              <a:rPr lang="en-US" altLang="ko-KR" dirty="0" smtClean="0"/>
              <a:t>. </a:t>
            </a:r>
            <a:endParaRPr lang="en-US" dirty="0" smtClean="0"/>
          </a:p>
          <a:p>
            <a:pPr>
              <a:lnSpc>
                <a:spcPct val="90000"/>
              </a:lnSpc>
              <a:spcBef>
                <a:spcPts val="1200"/>
              </a:spcBef>
              <a:spcAft>
                <a:spcPts val="600"/>
              </a:spcAft>
            </a:pPr>
            <a:r>
              <a:rPr lang="ko-KR" altLang="en-US" dirty="0" smtClean="0"/>
              <a:t>당신이 그 </a:t>
            </a:r>
            <a:r>
              <a:rPr lang="ko-KR" altLang="en-US" dirty="0" err="1" smtClean="0"/>
              <a:t>첫번째</a:t>
            </a:r>
            <a:r>
              <a:rPr lang="ko-KR" altLang="en-US" dirty="0" smtClean="0"/>
              <a:t> 구조자이다</a:t>
            </a:r>
            <a:r>
              <a:rPr lang="en-US" altLang="ko-KR" dirty="0" smtClean="0"/>
              <a:t>!</a:t>
            </a:r>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1023714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Tree>
    <p:extLst>
      <p:ext uri="{BB962C8B-B14F-4D97-AF65-F5344CB8AC3E}">
        <p14:creationId xmlns:p14="http://schemas.microsoft.com/office/powerpoint/2010/main" val="30183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Operating in a Disaster Zone</a:t>
            </a:r>
            <a:endParaRPr lang="en-US" dirty="0"/>
          </a:p>
        </p:txBody>
      </p:sp>
      <p:sp>
        <p:nvSpPr>
          <p:cNvPr id="3" name="Text Placeholder 2"/>
          <p:cNvSpPr>
            <a:spLocks noGrp="1"/>
          </p:cNvSpPr>
          <p:nvPr>
            <p:ph type="body" sz="quarter" idx="11"/>
          </p:nvPr>
        </p:nvSpPr>
        <p:spPr/>
        <p:txBody>
          <a:bodyPr/>
          <a:lstStyle/>
          <a:p>
            <a:r>
              <a:rPr lang="en-US" dirty="0" smtClean="0"/>
              <a:t>Before you respond</a:t>
            </a:r>
            <a:endParaRPr lang="en-US" dirty="0"/>
          </a:p>
        </p:txBody>
      </p:sp>
      <p:sp>
        <p:nvSpPr>
          <p:cNvPr id="4" name="Text Placeholder 3"/>
          <p:cNvSpPr>
            <a:spLocks noGrp="1"/>
          </p:cNvSpPr>
          <p:nvPr>
            <p:ph type="body" sz="quarter" idx="12"/>
          </p:nvPr>
        </p:nvSpPr>
        <p:spPr/>
        <p:txBody>
          <a:bodyPr>
            <a:normAutofit fontScale="62500" lnSpcReduction="20000"/>
          </a:bodyPr>
          <a:lstStyle/>
          <a:p>
            <a:pPr lvl="0"/>
            <a:r>
              <a:rPr lang="en-US" dirty="0">
                <a:effectLst>
                  <a:outerShdw blurRad="50800" dist="38100" dir="2700000" algn="tl" rotWithShape="0">
                    <a:srgbClr val="000000"/>
                  </a:outerShdw>
                </a:effectLst>
              </a:rPr>
              <a:t>I</a:t>
            </a:r>
            <a:r>
              <a:rPr lang="en-US" dirty="0" smtClean="0">
                <a:effectLst>
                  <a:outerShdw blurRad="50800" dist="38100" dir="2700000" algn="tl" rotWithShape="0">
                    <a:srgbClr val="000000"/>
                  </a:outerShdw>
                </a:effectLst>
              </a:rPr>
              <a:t>s </a:t>
            </a:r>
            <a:r>
              <a:rPr lang="en-US" dirty="0">
                <a:effectLst>
                  <a:outerShdw blurRad="50800" dist="38100" dir="2700000" algn="tl" rotWithShape="0">
                    <a:srgbClr val="000000"/>
                  </a:outerShdw>
                </a:effectLst>
              </a:rPr>
              <a:t>this an event you want to respond to? (Is it strategic?)</a:t>
            </a:r>
            <a:endParaRPr lang="en-US" sz="44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Will a response give you access to a people or area you have not had access to previously? </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Will your response fill a real physical need that is not being filled by someone else?</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Is it the right thing to do?</a:t>
            </a:r>
            <a:endParaRPr lang="en-US" sz="4000" dirty="0">
              <a:effectLst>
                <a:outerShdw blurRad="50800" dist="38100" dir="2700000" algn="tl" rotWithShape="0">
                  <a:srgbClr val="000000"/>
                </a:outerShdw>
              </a:effectLst>
            </a:endParaRPr>
          </a:p>
          <a:p>
            <a:pPr lvl="0"/>
            <a:r>
              <a:rPr lang="en-US" dirty="0">
                <a:effectLst>
                  <a:outerShdw blurRad="50800" dist="38100" dir="2700000" algn="tl" rotWithShape="0">
                    <a:srgbClr val="000000"/>
                  </a:outerShdw>
                </a:effectLst>
              </a:rPr>
              <a:t>Is this an event you can respond to? (Is it practical?)</a:t>
            </a:r>
            <a:endParaRPr lang="en-US" sz="44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Do you have manpower in the area that can carry out a response?</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Can you get resources (money and/or relief goods) in, or into, the area?</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Do you have the expertise to effectively respond?</a:t>
            </a:r>
            <a:endParaRPr lang="en-US" sz="4000" dirty="0">
              <a:effectLst>
                <a:outerShdw blurRad="50800" dist="38100" dir="2700000" algn="tl" rotWithShape="0">
                  <a:srgbClr val="000000"/>
                </a:outerShdw>
              </a:effectLst>
            </a:endParaRPr>
          </a:p>
          <a:p>
            <a:pPr lvl="1"/>
            <a:r>
              <a:rPr lang="en-US" dirty="0">
                <a:effectLst>
                  <a:outerShdw blurRad="50800" dist="38100" dir="2700000" algn="tl" rotWithShape="0">
                    <a:srgbClr val="000000"/>
                  </a:outerShdw>
                </a:effectLst>
              </a:rPr>
              <a:t>Has the government restricted response in a way that prohibits you from responding?</a:t>
            </a:r>
            <a:endParaRPr lang="en-US" sz="4000" dirty="0">
              <a:effectLst>
                <a:outerShdw blurRad="50800" dist="38100" dir="2700000" algn="tl" rotWithShape="0">
                  <a:srgbClr val="000000"/>
                </a:outerShdw>
              </a:effectLst>
            </a:endParaRPr>
          </a:p>
          <a:p>
            <a:endParaRPr lang="en-US" dirty="0" smtClean="0"/>
          </a:p>
          <a:p>
            <a:pPr marL="0" indent="0">
              <a:buNone/>
            </a:pPr>
            <a:endParaRPr lang="en-US" dirty="0"/>
          </a:p>
        </p:txBody>
      </p:sp>
      <p:pic>
        <p:nvPicPr>
          <p:cNvPr id="34818" name="Picture 2" descr="Passport , boarding pass and vaccination card on a suitcase stock photo"/>
          <p:cNvPicPr>
            <a:picLocks noChangeAspect="1" noChangeArrowheads="1"/>
          </p:cNvPicPr>
          <p:nvPr/>
        </p:nvPicPr>
        <p:blipFill>
          <a:blip r:embed="rId3" cstate="email"/>
          <a:srcRect/>
          <a:stretch>
            <a:fillRect/>
          </a:stretch>
        </p:blipFill>
        <p:spPr bwMode="auto">
          <a:xfrm>
            <a:off x="6444342" y="1447800"/>
            <a:ext cx="2467660"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3758956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재난지역 활동</a:t>
            </a:r>
            <a:endParaRPr lang="en-US" dirty="0"/>
          </a:p>
        </p:txBody>
      </p:sp>
      <p:sp>
        <p:nvSpPr>
          <p:cNvPr id="3" name="Text Placeholder 2"/>
          <p:cNvSpPr>
            <a:spLocks noGrp="1"/>
          </p:cNvSpPr>
          <p:nvPr>
            <p:ph type="body" sz="quarter" idx="11"/>
          </p:nvPr>
        </p:nvSpPr>
        <p:spPr>
          <a:xfrm>
            <a:off x="304800" y="1447800"/>
            <a:ext cx="5892800" cy="685800"/>
          </a:xfrm>
        </p:spPr>
        <p:txBody>
          <a:bodyPr/>
          <a:lstStyle/>
          <a:p>
            <a:r>
              <a:rPr lang="ko-KR" altLang="en-US" dirty="0" smtClean="0"/>
              <a:t>일반적인 지침</a:t>
            </a:r>
            <a:endParaRPr lang="en-US" dirty="0"/>
          </a:p>
        </p:txBody>
      </p:sp>
      <p:sp>
        <p:nvSpPr>
          <p:cNvPr id="4" name="Text Placeholder 3"/>
          <p:cNvSpPr>
            <a:spLocks noGrp="1"/>
          </p:cNvSpPr>
          <p:nvPr>
            <p:ph type="body" sz="quarter" idx="12"/>
          </p:nvPr>
        </p:nvSpPr>
        <p:spPr/>
        <p:txBody>
          <a:bodyPr>
            <a:normAutofit fontScale="62500" lnSpcReduction="20000"/>
          </a:bodyPr>
          <a:lstStyle/>
          <a:p>
            <a:pPr lvl="0"/>
            <a:r>
              <a:rPr lang="ko-KR" altLang="en-US" sz="3800" dirty="0" smtClean="0">
                <a:effectLst>
                  <a:outerShdw blurRad="50800" dist="38100" dir="2700000" algn="tl" rotWithShape="0">
                    <a:srgbClr val="000000"/>
                  </a:outerShdw>
                </a:effectLst>
              </a:rPr>
              <a:t>당신 혼자 모두를 도우려고 하지 마라</a:t>
            </a:r>
            <a:r>
              <a:rPr lang="en-US" sz="3800" dirty="0" smtClean="0">
                <a:effectLst>
                  <a:outerShdw blurRad="50800" dist="38100" dir="2700000" algn="tl" rotWithShape="0">
                    <a:srgbClr val="000000"/>
                  </a:outerShdw>
                </a:effectLst>
              </a:rPr>
              <a:t>.</a:t>
            </a:r>
            <a:endParaRPr lang="en-US" sz="3800" dirty="0">
              <a:effectLst>
                <a:outerShdw blurRad="50800" dist="38100" dir="2700000" algn="tl" rotWithShape="0">
                  <a:srgbClr val="000000"/>
                </a:outerShdw>
              </a:effectLst>
            </a:endParaRPr>
          </a:p>
          <a:p>
            <a:pPr lvl="0"/>
            <a:r>
              <a:rPr lang="ko-KR" altLang="en-US" sz="3800" dirty="0" smtClean="0">
                <a:effectLst>
                  <a:outerShdw blurRad="50800" dist="38100" dir="2700000" algn="tl" rotWithShape="0">
                    <a:srgbClr val="000000"/>
                  </a:outerShdw>
                </a:effectLst>
              </a:rPr>
              <a:t>모든 단체는 자원의 한계가 있다</a:t>
            </a:r>
            <a:r>
              <a:rPr lang="en-US" sz="3800" dirty="0" smtClean="0">
                <a:effectLst>
                  <a:outerShdw blurRad="50800" dist="38100" dir="2700000" algn="tl" rotWithShape="0">
                    <a:srgbClr val="000000"/>
                  </a:outerShdw>
                </a:effectLst>
              </a:rPr>
              <a:t>.</a:t>
            </a:r>
            <a:endParaRPr lang="en-US" sz="3800" dirty="0">
              <a:effectLst>
                <a:outerShdw blurRad="50800" dist="38100" dir="2700000" algn="tl" rotWithShape="0">
                  <a:srgbClr val="000000"/>
                </a:outerShdw>
              </a:effectLst>
            </a:endParaRPr>
          </a:p>
          <a:p>
            <a:pPr lvl="0"/>
            <a:r>
              <a:rPr lang="ko-KR" altLang="en-US" sz="3800" dirty="0" smtClean="0">
                <a:effectLst>
                  <a:outerShdw blurRad="50800" dist="38100" dir="2700000" algn="tl" rotWithShape="0">
                    <a:srgbClr val="000000"/>
                  </a:outerShdw>
                </a:effectLst>
              </a:rPr>
              <a:t>그 지역에 있는 자원을 우선 사용하라</a:t>
            </a:r>
            <a:r>
              <a:rPr lang="en-US" sz="3800" dirty="0" smtClean="0">
                <a:effectLst>
                  <a:outerShdw blurRad="50800" dist="38100" dir="2700000" algn="tl" rotWithShape="0">
                    <a:srgbClr val="000000"/>
                  </a:outerShdw>
                </a:effectLst>
              </a:rPr>
              <a:t>.</a:t>
            </a:r>
            <a:endParaRPr lang="en-US" sz="3800" dirty="0">
              <a:effectLst>
                <a:outerShdw blurRad="50800" dist="38100" dir="2700000" algn="tl" rotWithShape="0">
                  <a:srgbClr val="000000"/>
                </a:outerShdw>
              </a:effectLst>
            </a:endParaRPr>
          </a:p>
          <a:p>
            <a:pPr lvl="0"/>
            <a:r>
              <a:rPr lang="ko-KR" altLang="en-US" sz="3800" dirty="0" smtClean="0">
                <a:effectLst>
                  <a:outerShdw blurRad="50800" dist="38100" dir="2700000" algn="tl" rotWithShape="0">
                    <a:srgbClr val="000000"/>
                  </a:outerShdw>
                </a:effectLst>
              </a:rPr>
              <a:t>평가가 끝나기 전이나 자원확보가 확정되기 전에는 절대 약속하지 말 것</a:t>
            </a:r>
            <a:r>
              <a:rPr lang="en-US" sz="3800" dirty="0" smtClean="0">
                <a:effectLst>
                  <a:outerShdw blurRad="50800" dist="38100" dir="2700000" algn="tl" rotWithShape="0">
                    <a:srgbClr val="000000"/>
                  </a:outerShdw>
                </a:effectLst>
              </a:rPr>
              <a:t>.</a:t>
            </a:r>
            <a:endParaRPr lang="en-US" sz="3800" dirty="0">
              <a:effectLst>
                <a:outerShdw blurRad="50800" dist="38100" dir="2700000" algn="tl" rotWithShape="0">
                  <a:srgbClr val="000000"/>
                </a:outerShdw>
              </a:effectLst>
            </a:endParaRPr>
          </a:p>
          <a:p>
            <a:pPr lvl="0"/>
            <a:r>
              <a:rPr lang="ko-KR" altLang="en-US" sz="3800" dirty="0" smtClean="0">
                <a:effectLst>
                  <a:outerShdw blurRad="50800" dist="38100" dir="2700000" algn="tl" rotWithShape="0">
                    <a:srgbClr val="000000"/>
                  </a:outerShdw>
                </a:effectLst>
              </a:rPr>
              <a:t>사람들이 필요로 하는 것 파악하기</a:t>
            </a:r>
            <a:endParaRPr lang="en-US" altLang="ko-KR" sz="3800" dirty="0" smtClean="0">
              <a:effectLst>
                <a:outerShdw blurRad="50800" dist="38100" dir="2700000" algn="tl" rotWithShape="0">
                  <a:srgbClr val="000000"/>
                </a:outerShdw>
              </a:effectLst>
            </a:endParaRPr>
          </a:p>
          <a:p>
            <a:pPr lvl="0"/>
            <a:r>
              <a:rPr lang="ko-KR" altLang="en-US" sz="3800" dirty="0" err="1" smtClean="0">
                <a:effectLst>
                  <a:outerShdw blurRad="50800" dist="38100" dir="2700000" algn="tl" rotWithShape="0">
                    <a:srgbClr val="000000"/>
                  </a:outerShdw>
                </a:effectLst>
              </a:rPr>
              <a:t>어느정도</a:t>
            </a:r>
            <a:r>
              <a:rPr lang="ko-KR" altLang="en-US" sz="3800" dirty="0" smtClean="0">
                <a:effectLst>
                  <a:outerShdw blurRad="50800" dist="38100" dir="2700000" algn="tl" rotWithShape="0">
                    <a:srgbClr val="000000"/>
                  </a:outerShdw>
                </a:effectLst>
              </a:rPr>
              <a:t> 선에서 지역 주민의 참여를 요청하라</a:t>
            </a:r>
            <a:r>
              <a:rPr lang="en-US" sz="3800" dirty="0" smtClean="0">
                <a:effectLst>
                  <a:outerShdw blurRad="50800" dist="38100" dir="2700000" algn="tl" rotWithShape="0">
                    <a:srgbClr val="000000"/>
                  </a:outerShdw>
                </a:effectLst>
              </a:rPr>
              <a:t>.</a:t>
            </a:r>
            <a:endParaRPr lang="en-US" sz="3800" dirty="0">
              <a:effectLst>
                <a:outerShdw blurRad="50800" dist="38100" dir="2700000" algn="tl" rotWithShape="0">
                  <a:srgbClr val="000000"/>
                </a:outerShdw>
              </a:effectLst>
            </a:endParaRPr>
          </a:p>
          <a:p>
            <a:pPr lvl="0"/>
            <a:r>
              <a:rPr lang="ko-KR" altLang="en-US" sz="3800" dirty="0" smtClean="0">
                <a:effectLst>
                  <a:outerShdw blurRad="50800" dist="38100" dir="2700000" algn="tl" rotWithShape="0">
                    <a:srgbClr val="000000"/>
                  </a:outerShdw>
                </a:effectLst>
              </a:rPr>
              <a:t>지역 리더십의 참여는 중요하다</a:t>
            </a:r>
            <a:r>
              <a:rPr lang="en-US" sz="3800" dirty="0" smtClean="0">
                <a:effectLst>
                  <a:outerShdw blurRad="50800" dist="38100" dir="2700000" algn="tl" rotWithShape="0">
                    <a:srgbClr val="000000"/>
                  </a:outerShdw>
                </a:effectLst>
              </a:rPr>
              <a:t>.</a:t>
            </a:r>
            <a:endParaRPr lang="en-US" sz="3800" dirty="0">
              <a:effectLst>
                <a:outerShdw blurRad="50800" dist="38100" dir="2700000" algn="tl" rotWithShape="0">
                  <a:srgbClr val="000000"/>
                </a:outerShdw>
              </a:effectLst>
            </a:endParaRPr>
          </a:p>
          <a:p>
            <a:r>
              <a:rPr lang="en-US" sz="3800" dirty="0" smtClean="0">
                <a:effectLst>
                  <a:outerShdw blurRad="50800" dist="38100" dir="2700000" algn="tl" rotWithShape="0">
                    <a:srgbClr val="000000"/>
                  </a:outerShdw>
                </a:effectLst>
              </a:rPr>
              <a:t>“</a:t>
            </a:r>
            <a:r>
              <a:rPr lang="ko-KR" altLang="en-US" sz="3800" dirty="0" smtClean="0">
                <a:effectLst>
                  <a:outerShdw blurRad="50800" dist="38100" dir="2700000" algn="tl" rotWithShape="0">
                    <a:srgbClr val="000000"/>
                  </a:outerShdw>
                </a:effectLst>
              </a:rPr>
              <a:t>계획에 없던</a:t>
            </a:r>
            <a:r>
              <a:rPr lang="en-US" altLang="ko-KR" sz="3800" dirty="0" smtClean="0">
                <a:effectLst>
                  <a:outerShdw blurRad="50800" dist="38100" dir="2700000" algn="tl" rotWithShape="0">
                    <a:srgbClr val="000000"/>
                  </a:outerShdw>
                </a:effectLst>
              </a:rPr>
              <a:t>” </a:t>
            </a:r>
            <a:r>
              <a:rPr lang="ko-KR" altLang="en-US" sz="3800" dirty="0" smtClean="0">
                <a:effectLst>
                  <a:outerShdw blurRad="50800" dist="38100" dir="2700000" algn="tl" rotWithShape="0">
                    <a:srgbClr val="000000"/>
                  </a:outerShdw>
                </a:effectLst>
              </a:rPr>
              <a:t>정부부처의 기회에 대비하라</a:t>
            </a:r>
            <a:r>
              <a:rPr lang="en-US" sz="3800" dirty="0" smtClean="0">
                <a:effectLst>
                  <a:outerShdw blurRad="50800" dist="38100" dir="2700000" algn="tl" rotWithShape="0">
                    <a:srgbClr val="000000"/>
                  </a:outerShdw>
                </a:effectLst>
              </a:rPr>
              <a:t>. </a:t>
            </a:r>
          </a:p>
          <a:p>
            <a:endParaRPr lang="en-US" dirty="0"/>
          </a:p>
        </p:txBody>
      </p:sp>
      <p:pic>
        <p:nvPicPr>
          <p:cNvPr id="6" name="Picture 4" descr="http://www.chicagonow.com/blogs/steve-dale-pet-world/assets_c/2010/02/Haiti%201aJeff%20Eyre,%20ASPCA%20-thumb-572xauto-69767.jpg"/>
          <p:cNvPicPr>
            <a:picLocks noChangeAspect="1" noChangeArrowheads="1"/>
          </p:cNvPicPr>
          <p:nvPr/>
        </p:nvPicPr>
        <p:blipFill>
          <a:blip r:embed="rId3" cstate="email"/>
          <a:srcRect/>
          <a:stretch>
            <a:fillRect/>
          </a:stretch>
        </p:blipFill>
        <p:spPr bwMode="auto">
          <a:xfrm>
            <a:off x="6324601" y="1447800"/>
            <a:ext cx="2688492"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8546286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
        <p:nvSpPr>
          <p:cNvPr id="3" name="Text Placeholder 2"/>
          <p:cNvSpPr>
            <a:spLocks noGrp="1"/>
          </p:cNvSpPr>
          <p:nvPr>
            <p:ph type="body" sz="quarter" idx="11"/>
          </p:nvPr>
        </p:nvSpPr>
        <p:spPr/>
        <p:txBody>
          <a:bodyPr>
            <a:normAutofit/>
          </a:bodyPr>
          <a:lstStyle/>
          <a:p>
            <a:r>
              <a:rPr lang="ko-KR" altLang="en-US" dirty="0" smtClean="0"/>
              <a:t>있어야 할 서류들</a:t>
            </a:r>
            <a:endParaRPr lang="en-US" dirty="0"/>
          </a:p>
        </p:txBody>
      </p:sp>
      <p:sp>
        <p:nvSpPr>
          <p:cNvPr id="4" name="Text Placeholder 3"/>
          <p:cNvSpPr>
            <a:spLocks noGrp="1"/>
          </p:cNvSpPr>
          <p:nvPr>
            <p:ph type="body" sz="quarter" idx="12"/>
          </p:nvPr>
        </p:nvSpPr>
        <p:spPr/>
        <p:txBody>
          <a:bodyPr>
            <a:normAutofit/>
          </a:bodyPr>
          <a:lstStyle/>
          <a:p>
            <a:r>
              <a:rPr lang="en-US" dirty="0" smtClean="0"/>
              <a:t>IDRN </a:t>
            </a:r>
            <a:r>
              <a:rPr lang="ko-KR" altLang="en-US" dirty="0" err="1" smtClean="0"/>
              <a:t>뱃지</a:t>
            </a:r>
            <a:endParaRPr lang="en-US" dirty="0" smtClean="0"/>
          </a:p>
          <a:p>
            <a:r>
              <a:rPr lang="ko-KR" altLang="en-US" dirty="0" smtClean="0"/>
              <a:t>초청장</a:t>
            </a:r>
            <a:endParaRPr lang="en-US" dirty="0" smtClean="0"/>
          </a:p>
          <a:p>
            <a:r>
              <a:rPr lang="ko-KR" altLang="en-US" dirty="0" smtClean="0"/>
              <a:t>비자와 여권</a:t>
            </a:r>
            <a:endParaRPr lang="en-US" dirty="0" smtClean="0"/>
          </a:p>
          <a:p>
            <a:r>
              <a:rPr lang="ko-KR" altLang="en-US" dirty="0" smtClean="0"/>
              <a:t>증명서</a:t>
            </a:r>
            <a:endParaRPr lang="en-US" dirty="0" smtClean="0"/>
          </a:p>
          <a:p>
            <a:r>
              <a:rPr lang="ko-KR" altLang="en-US" dirty="0" smtClean="0"/>
              <a:t>문화정보</a:t>
            </a:r>
            <a:endParaRPr lang="en-US" dirty="0" smtClean="0"/>
          </a:p>
          <a:p>
            <a:r>
              <a:rPr lang="ko-KR" altLang="en-US" dirty="0" smtClean="0"/>
              <a:t>예방접종 기록</a:t>
            </a:r>
            <a:endParaRPr lang="en-US" dirty="0" smtClean="0"/>
          </a:p>
          <a:p>
            <a:r>
              <a:rPr lang="ko-KR" altLang="en-US" dirty="0" smtClean="0"/>
              <a:t>의료먼허</a:t>
            </a:r>
            <a:endParaRPr lang="en-US" dirty="0"/>
          </a:p>
          <a:p>
            <a:endParaRPr lang="en-US" dirty="0" smtClean="0"/>
          </a:p>
          <a:p>
            <a:pPr marL="0" indent="0">
              <a:buNone/>
            </a:pPr>
            <a:endParaRPr lang="en-US" dirty="0"/>
          </a:p>
        </p:txBody>
      </p:sp>
      <p:pic>
        <p:nvPicPr>
          <p:cNvPr id="34818" name="Picture 2" descr="Passport , boarding pass and vaccination card on a suitcase stock photo"/>
          <p:cNvPicPr>
            <a:picLocks noChangeAspect="1" noChangeArrowheads="1"/>
          </p:cNvPicPr>
          <p:nvPr/>
        </p:nvPicPr>
        <p:blipFill>
          <a:blip r:embed="rId2" cstate="email"/>
          <a:srcRect/>
          <a:stretch>
            <a:fillRect/>
          </a:stretch>
        </p:blipFill>
        <p:spPr bwMode="auto">
          <a:xfrm>
            <a:off x="6444342" y="1447800"/>
            <a:ext cx="2467660"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1888980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
        <p:nvSpPr>
          <p:cNvPr id="3" name="Text Placeholder 2"/>
          <p:cNvSpPr>
            <a:spLocks noGrp="1"/>
          </p:cNvSpPr>
          <p:nvPr>
            <p:ph type="body" sz="quarter" idx="11"/>
          </p:nvPr>
        </p:nvSpPr>
        <p:spPr/>
        <p:txBody>
          <a:bodyPr>
            <a:normAutofit/>
          </a:bodyPr>
          <a:lstStyle/>
          <a:p>
            <a:r>
              <a:rPr lang="ko-KR" altLang="en-US" dirty="0" smtClean="0"/>
              <a:t>재난지역투입</a:t>
            </a:r>
            <a:endParaRPr lang="en-US" dirty="0"/>
          </a:p>
        </p:txBody>
      </p:sp>
      <p:sp>
        <p:nvSpPr>
          <p:cNvPr id="4" name="Text Placeholder 3"/>
          <p:cNvSpPr>
            <a:spLocks noGrp="1"/>
          </p:cNvSpPr>
          <p:nvPr>
            <p:ph type="body" sz="quarter" idx="12"/>
          </p:nvPr>
        </p:nvSpPr>
        <p:spPr/>
        <p:txBody>
          <a:bodyPr>
            <a:normAutofit fontScale="85000" lnSpcReduction="20000"/>
          </a:bodyPr>
          <a:lstStyle/>
          <a:p>
            <a:r>
              <a:rPr lang="ko-KR" altLang="en-US" dirty="0" smtClean="0"/>
              <a:t>육지</a:t>
            </a:r>
            <a:endParaRPr lang="en-US" dirty="0" smtClean="0"/>
          </a:p>
          <a:p>
            <a:pPr lvl="1"/>
            <a:r>
              <a:rPr lang="ko-KR" altLang="en-US" dirty="0" smtClean="0"/>
              <a:t>주변국을 통한 호송</a:t>
            </a:r>
            <a:endParaRPr lang="en-US" altLang="ko-KR" dirty="0" smtClean="0"/>
          </a:p>
          <a:p>
            <a:pPr lvl="1"/>
            <a:r>
              <a:rPr lang="en-US" dirty="0" smtClean="0"/>
              <a:t>UN </a:t>
            </a:r>
            <a:r>
              <a:rPr lang="ko-KR" altLang="en-US" dirty="0" smtClean="0"/>
              <a:t>안전 규정</a:t>
            </a:r>
            <a:endParaRPr lang="en-US" dirty="0" smtClean="0"/>
          </a:p>
          <a:p>
            <a:r>
              <a:rPr lang="ko-KR" altLang="en-US" dirty="0" smtClean="0"/>
              <a:t>항공</a:t>
            </a:r>
            <a:endParaRPr lang="en-US" dirty="0" smtClean="0"/>
          </a:p>
          <a:p>
            <a:pPr lvl="1"/>
            <a:r>
              <a:rPr lang="ko-KR" altLang="en-US" dirty="0" smtClean="0"/>
              <a:t>수송기</a:t>
            </a:r>
            <a:endParaRPr lang="en-US" dirty="0" smtClean="0"/>
          </a:p>
          <a:p>
            <a:pPr lvl="2"/>
            <a:r>
              <a:rPr lang="ko-KR" altLang="en-US" dirty="0" smtClean="0"/>
              <a:t>따듯한 옷</a:t>
            </a:r>
            <a:r>
              <a:rPr lang="en-US" altLang="ko-KR" dirty="0" smtClean="0"/>
              <a:t>/</a:t>
            </a:r>
            <a:r>
              <a:rPr lang="ko-KR" altLang="en-US" dirty="0" smtClean="0"/>
              <a:t>음식 준비</a:t>
            </a:r>
            <a:endParaRPr lang="en-US" dirty="0" smtClean="0"/>
          </a:p>
          <a:p>
            <a:pPr lvl="1"/>
            <a:r>
              <a:rPr lang="ko-KR" altLang="en-US" dirty="0" smtClean="0"/>
              <a:t>특별기</a:t>
            </a:r>
            <a:endParaRPr lang="en-US" dirty="0" smtClean="0"/>
          </a:p>
          <a:p>
            <a:pPr lvl="2"/>
            <a:r>
              <a:rPr lang="ko-KR" altLang="en-US" dirty="0" smtClean="0"/>
              <a:t>가격비쌈</a:t>
            </a:r>
            <a:endParaRPr lang="en-US" dirty="0" smtClean="0"/>
          </a:p>
          <a:p>
            <a:pPr lvl="2"/>
            <a:r>
              <a:rPr lang="ko-KR" altLang="en-US" dirty="0" smtClean="0"/>
              <a:t>무게제한</a:t>
            </a:r>
            <a:endParaRPr lang="en-US" dirty="0" smtClean="0"/>
          </a:p>
          <a:p>
            <a:r>
              <a:rPr lang="ko-KR" altLang="en-US" dirty="0" smtClean="0"/>
              <a:t>선박</a:t>
            </a:r>
            <a:endParaRPr lang="en-US" dirty="0" smtClean="0"/>
          </a:p>
          <a:p>
            <a:pPr lvl="1"/>
            <a:r>
              <a:rPr lang="ko-KR" altLang="en-US" dirty="0" smtClean="0"/>
              <a:t>페리</a:t>
            </a:r>
            <a:r>
              <a:rPr lang="en-US" altLang="ko-KR" dirty="0" smtClean="0"/>
              <a:t>, </a:t>
            </a:r>
            <a:r>
              <a:rPr lang="ko-KR" altLang="en-US" dirty="0" smtClean="0"/>
              <a:t>어선</a:t>
            </a:r>
            <a:r>
              <a:rPr lang="en-US" altLang="ko-KR" dirty="0" smtClean="0"/>
              <a:t>,</a:t>
            </a:r>
            <a:r>
              <a:rPr lang="ko-KR" altLang="en-US" dirty="0" smtClean="0"/>
              <a:t>고무보트</a:t>
            </a:r>
            <a:endParaRPr lang="en-US" dirty="0"/>
          </a:p>
        </p:txBody>
      </p:sp>
      <p:pic>
        <p:nvPicPr>
          <p:cNvPr id="36866" name="Picture 2" descr="http://www.greatchiletravel.com/images/ImmigrationCustomsAirportSign.jpg"/>
          <p:cNvPicPr>
            <a:picLocks noChangeAspect="1" noChangeArrowheads="1"/>
          </p:cNvPicPr>
          <p:nvPr/>
        </p:nvPicPr>
        <p:blipFill>
          <a:blip r:embed="rId2" cstate="email"/>
          <a:srcRect/>
          <a:stretch>
            <a:fillRect/>
          </a:stretch>
        </p:blipFill>
        <p:spPr bwMode="auto">
          <a:xfrm>
            <a:off x="6339114" y="1433286"/>
            <a:ext cx="2653552"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48751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47800" y="106362"/>
            <a:ext cx="7162800" cy="1036638"/>
          </a:xfrm>
        </p:spPr>
        <p:txBody>
          <a:bodyPr>
            <a:normAutofit/>
          </a:bodyPr>
          <a:lstStyle/>
          <a:p>
            <a:r>
              <a:rPr lang="ko-KR" altLang="en-US" dirty="0" smtClean="0"/>
              <a:t>재난은 점점 증가하고 있다</a:t>
            </a:r>
            <a:endParaRPr lang="en-US" dirty="0"/>
          </a:p>
        </p:txBody>
      </p:sp>
      <p:pic>
        <p:nvPicPr>
          <p:cNvPr id="4" name="Picture 8" descr="trends-in-natural-disasters_a899.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92250" y="1295400"/>
            <a:ext cx="5975350" cy="525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94128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
        <p:nvSpPr>
          <p:cNvPr id="3" name="Text Placeholder 2"/>
          <p:cNvSpPr>
            <a:spLocks noGrp="1"/>
          </p:cNvSpPr>
          <p:nvPr>
            <p:ph type="body" sz="quarter" idx="11"/>
          </p:nvPr>
        </p:nvSpPr>
        <p:spPr/>
        <p:txBody>
          <a:bodyPr/>
          <a:lstStyle/>
          <a:p>
            <a:r>
              <a:rPr lang="ko-KR" altLang="en-US" dirty="0" smtClean="0"/>
              <a:t>도   착</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지역 조정 센터 확인</a:t>
            </a:r>
            <a:endParaRPr lang="en-US" dirty="0" smtClean="0"/>
          </a:p>
          <a:p>
            <a:pPr lvl="1"/>
            <a:r>
              <a:rPr lang="ko-KR" altLang="en-US" dirty="0" smtClean="0"/>
              <a:t>시설</a:t>
            </a:r>
            <a:r>
              <a:rPr lang="ko-KR" altLang="en-US" baseline="0" dirty="0" smtClean="0"/>
              <a:t> 미리 보기</a:t>
            </a:r>
            <a:endParaRPr lang="en-US" dirty="0" smtClean="0"/>
          </a:p>
          <a:p>
            <a:pPr lvl="1"/>
            <a:r>
              <a:rPr lang="ko-KR" altLang="en-US" dirty="0" smtClean="0"/>
              <a:t>운영을 위한 준비</a:t>
            </a:r>
            <a:endParaRPr lang="en-US" dirty="0" smtClean="0"/>
          </a:p>
          <a:p>
            <a:r>
              <a:rPr lang="ko-KR" altLang="en-US" dirty="0" smtClean="0"/>
              <a:t>연락</a:t>
            </a:r>
            <a:endParaRPr lang="en-US" dirty="0" smtClean="0"/>
          </a:p>
          <a:p>
            <a:pPr lvl="1"/>
            <a:r>
              <a:rPr lang="ko-KR" altLang="en-US" dirty="0" smtClean="0"/>
              <a:t>지역 리더쉽</a:t>
            </a:r>
            <a:endParaRPr lang="en-US" dirty="0" smtClean="0"/>
          </a:p>
          <a:p>
            <a:pPr lvl="1"/>
            <a:r>
              <a:rPr lang="ko-KR" altLang="en-US" dirty="0" smtClean="0"/>
              <a:t>지역의 정부기관</a:t>
            </a:r>
            <a:endParaRPr lang="en-US" dirty="0" smtClean="0"/>
          </a:p>
          <a:p>
            <a:pPr lvl="1"/>
            <a:r>
              <a:rPr lang="ko-KR" altLang="en-US" dirty="0" smtClean="0"/>
              <a:t>지역에서 활동하는 다른 </a:t>
            </a:r>
            <a:r>
              <a:rPr lang="en-US" altLang="ko-KR" dirty="0" smtClean="0"/>
              <a:t>NGO</a:t>
            </a:r>
            <a:endParaRPr lang="en-US" dirty="0" smtClean="0"/>
          </a:p>
          <a:p>
            <a:pPr lvl="1"/>
            <a:r>
              <a:rPr lang="ko-KR" altLang="en-US" dirty="0" smtClean="0"/>
              <a:t>사회기관</a:t>
            </a:r>
            <a:r>
              <a:rPr lang="en-US" dirty="0" smtClean="0"/>
              <a:t> </a:t>
            </a:r>
            <a:r>
              <a:rPr lang="ko-KR" altLang="en-US" dirty="0" smtClean="0"/>
              <a:t>또는 네트워크</a:t>
            </a:r>
            <a:endParaRPr lang="en-US" dirty="0" smtClean="0"/>
          </a:p>
          <a:p>
            <a:pPr lvl="1"/>
            <a:endParaRPr lang="en-US" dirty="0" smtClean="0"/>
          </a:p>
          <a:p>
            <a:endParaRPr lang="en-US" dirty="0"/>
          </a:p>
        </p:txBody>
      </p:sp>
      <p:pic>
        <p:nvPicPr>
          <p:cNvPr id="6" name="Picture 2" descr="http://www.asiantrendsmonitoring.com/wp-content/uploads/2011/05/a-rescue-worker-searches-for-victims-of-mount-merapi-eruption-at-a-village-that-is-hit-by-pyroclastic-flows-in-kaliadem-yogyakarta-indonesia-pic-ap-195308910-300x200.jpg"/>
          <p:cNvPicPr>
            <a:picLocks noChangeAspect="1" noChangeArrowheads="1"/>
          </p:cNvPicPr>
          <p:nvPr/>
        </p:nvPicPr>
        <p:blipFill>
          <a:blip r:embed="rId2" cstate="email"/>
          <a:srcRect/>
          <a:stretch>
            <a:fillRect/>
          </a:stretch>
        </p:blipFill>
        <p:spPr bwMode="auto">
          <a:xfrm>
            <a:off x="6400800" y="1447800"/>
            <a:ext cx="2590800" cy="33680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458158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
        <p:nvSpPr>
          <p:cNvPr id="3" name="Text Placeholder 2"/>
          <p:cNvSpPr>
            <a:spLocks noGrp="1"/>
          </p:cNvSpPr>
          <p:nvPr>
            <p:ph type="body" sz="quarter" idx="11"/>
          </p:nvPr>
        </p:nvSpPr>
        <p:spPr/>
        <p:txBody>
          <a:bodyPr/>
          <a:lstStyle/>
          <a:p>
            <a:r>
              <a:rPr lang="ko-KR" altLang="en-US" dirty="0" smtClean="0"/>
              <a:t>첫번째 평가</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초기 평가의 목적</a:t>
            </a:r>
            <a:endParaRPr lang="en-US" dirty="0" smtClean="0"/>
          </a:p>
          <a:p>
            <a:pPr lvl="1"/>
            <a:r>
              <a:rPr lang="ko-KR" altLang="en-US" dirty="0" smtClean="0"/>
              <a:t>초기 평가인지 아닌지</a:t>
            </a:r>
            <a:endParaRPr lang="en-US" dirty="0" smtClean="0"/>
          </a:p>
          <a:p>
            <a:pPr lvl="1"/>
            <a:r>
              <a:rPr lang="ko-KR" altLang="en-US" dirty="0" smtClean="0"/>
              <a:t>상황에 대한 전체적인 파악</a:t>
            </a:r>
            <a:r>
              <a:rPr lang="en-US" dirty="0" smtClean="0"/>
              <a:t> </a:t>
            </a:r>
          </a:p>
          <a:p>
            <a:pPr lvl="1"/>
            <a:r>
              <a:rPr lang="ko-KR" altLang="en-US" dirty="0" smtClean="0"/>
              <a:t>가장 위험한 그룹</a:t>
            </a:r>
            <a:r>
              <a:rPr lang="en-US" altLang="ko-KR" dirty="0" smtClean="0"/>
              <a:t>/</a:t>
            </a:r>
            <a:r>
              <a:rPr lang="ko-KR" altLang="en-US" dirty="0" smtClean="0"/>
              <a:t>지역 파악</a:t>
            </a:r>
            <a:endParaRPr lang="en-US" dirty="0" smtClean="0"/>
          </a:p>
          <a:p>
            <a:pPr lvl="1"/>
            <a:r>
              <a:rPr lang="ko-KR" altLang="en-US" dirty="0" smtClean="0"/>
              <a:t>즉각적 구조의 필요성 파악</a:t>
            </a:r>
            <a:endParaRPr lang="en-US" dirty="0" smtClean="0"/>
          </a:p>
          <a:p>
            <a:pPr lvl="1"/>
            <a:r>
              <a:rPr lang="ko-KR" altLang="en-US" dirty="0" smtClean="0"/>
              <a:t>가능한 자원 평가</a:t>
            </a:r>
            <a:endParaRPr lang="en-US" dirty="0" smtClean="0"/>
          </a:p>
          <a:p>
            <a:endParaRPr lang="en-US" dirty="0"/>
          </a:p>
        </p:txBody>
      </p:sp>
      <p:pic>
        <p:nvPicPr>
          <p:cNvPr id="513025" name="Picture 1" descr="C:\Users\DBopp\Downloads\DSC01928 (1).JPG"/>
          <p:cNvPicPr>
            <a:picLocks noChangeAspect="1" noChangeArrowheads="1"/>
          </p:cNvPicPr>
          <p:nvPr/>
        </p:nvPicPr>
        <p:blipFill>
          <a:blip r:embed="rId2" cstate="email"/>
          <a:srcRect/>
          <a:stretch>
            <a:fillRect/>
          </a:stretch>
        </p:blipFill>
        <p:spPr bwMode="auto">
          <a:xfrm>
            <a:off x="6400800" y="1447800"/>
            <a:ext cx="2638777"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1244612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재난지역 운영</a:t>
            </a:r>
            <a:endParaRPr lang="en-US" dirty="0"/>
          </a:p>
        </p:txBody>
      </p:sp>
      <p:sp>
        <p:nvSpPr>
          <p:cNvPr id="3" name="Text Placeholder 2"/>
          <p:cNvSpPr>
            <a:spLocks noGrp="1"/>
          </p:cNvSpPr>
          <p:nvPr>
            <p:ph type="body" sz="quarter" idx="11"/>
          </p:nvPr>
        </p:nvSpPr>
        <p:spPr/>
        <p:txBody>
          <a:bodyPr/>
          <a:lstStyle/>
          <a:p>
            <a:r>
              <a:rPr lang="en-US" dirty="0" smtClean="0"/>
              <a:t>AFFECT </a:t>
            </a:r>
            <a:r>
              <a:rPr lang="ko-KR" altLang="en-US" dirty="0" smtClean="0"/>
              <a:t>원칙</a:t>
            </a:r>
            <a:endParaRPr lang="en-US" dirty="0"/>
          </a:p>
        </p:txBody>
      </p:sp>
      <p:sp>
        <p:nvSpPr>
          <p:cNvPr id="4" name="Text Placeholder 3"/>
          <p:cNvSpPr>
            <a:spLocks noGrp="1"/>
          </p:cNvSpPr>
          <p:nvPr>
            <p:ph type="body" sz="quarter" idx="12"/>
          </p:nvPr>
        </p:nvSpPr>
        <p:spPr/>
        <p:txBody>
          <a:bodyPr>
            <a:normAutofit fontScale="92500"/>
          </a:bodyPr>
          <a:lstStyle/>
          <a:p>
            <a:r>
              <a:rPr lang="ko-KR" altLang="en-US" dirty="0"/>
              <a:t>올바른 대응을 하기 위해서는 그에 따른 영향을 끼쳐야 한다</a:t>
            </a:r>
            <a:r>
              <a:rPr lang="en-US" dirty="0" smtClean="0">
                <a:effectLst>
                  <a:outerShdw blurRad="53975" dist="50800" dir="2700000" algn="tl" rotWithShape="0">
                    <a:srgbClr val="000000"/>
                  </a:outerShdw>
                </a:effectLst>
              </a:rPr>
              <a:t>!</a:t>
            </a:r>
            <a:endParaRPr lang="en-US" dirty="0">
              <a:effectLst>
                <a:outerShdw blurRad="53975" dist="50800" dir="2700000" algn="tl" rotWithShape="0">
                  <a:srgbClr val="000000"/>
                </a:outerShdw>
              </a:effectLst>
            </a:endParaRPr>
          </a:p>
          <a:p>
            <a:pPr lvl="1"/>
            <a:r>
              <a:rPr lang="en-US" dirty="0" smtClean="0">
                <a:effectLst>
                  <a:outerShdw blurRad="53975" dist="50800" dir="2700000" algn="tl" rotWithShape="0">
                    <a:srgbClr val="000000"/>
                  </a:outerShdw>
                </a:effectLst>
              </a:rPr>
              <a:t>A</a:t>
            </a:r>
            <a:r>
              <a:rPr lang="en-US" dirty="0">
                <a:effectLst>
                  <a:outerShdw blurRad="53975" dist="50800" dir="2700000" algn="tl" rotWithShape="0">
                    <a:srgbClr val="000000"/>
                  </a:outerShdw>
                </a:effectLst>
              </a:rPr>
              <a:t>- </a:t>
            </a:r>
            <a:r>
              <a:rPr lang="ko-KR" altLang="en-US" dirty="0"/>
              <a:t>필요를 충분히 평가한다</a:t>
            </a:r>
            <a:r>
              <a:rPr lang="en-US" dirty="0" smtClean="0">
                <a:effectLst>
                  <a:outerShdw blurRad="53975" dist="50800" dir="2700000" algn="tl" rotWithShape="0">
                    <a:srgbClr val="000000"/>
                  </a:outerShdw>
                </a:effectLst>
              </a:rPr>
              <a:t>.</a:t>
            </a:r>
            <a:endParaRPr lang="en-US" dirty="0">
              <a:effectLst>
                <a:outerShdw blurRad="53975" dist="50800" dir="2700000" algn="tl" rotWithShape="0">
                  <a:srgbClr val="000000"/>
                </a:outerShdw>
              </a:effectLst>
            </a:endParaRPr>
          </a:p>
          <a:p>
            <a:pPr lvl="1"/>
            <a:r>
              <a:rPr lang="en-US" dirty="0" smtClean="0">
                <a:effectLst>
                  <a:outerShdw blurRad="53975" dist="50800" dir="2700000" algn="tl" rotWithShape="0">
                    <a:srgbClr val="000000"/>
                  </a:outerShdw>
                </a:effectLst>
              </a:rPr>
              <a:t>F</a:t>
            </a:r>
            <a:r>
              <a:rPr lang="en-US" dirty="0">
                <a:effectLst>
                  <a:outerShdw blurRad="53975" dist="50800" dir="2700000" algn="tl" rotWithShape="0">
                    <a:srgbClr val="000000"/>
                  </a:outerShdw>
                </a:effectLst>
              </a:rPr>
              <a:t>– </a:t>
            </a:r>
            <a:r>
              <a:rPr lang="ko-KR" altLang="en-US" dirty="0"/>
              <a:t>집중해라</a:t>
            </a:r>
            <a:r>
              <a:rPr lang="en-US" altLang="ko-KR" dirty="0"/>
              <a:t>: </a:t>
            </a:r>
            <a:r>
              <a:rPr lang="ko-KR" altLang="en-US" dirty="0"/>
              <a:t>마을</a:t>
            </a:r>
            <a:r>
              <a:rPr lang="en-US" altLang="ko-KR" dirty="0"/>
              <a:t>, </a:t>
            </a:r>
            <a:r>
              <a:rPr lang="ko-KR" altLang="en-US" dirty="0"/>
              <a:t>지역 </a:t>
            </a:r>
            <a:r>
              <a:rPr lang="ko-KR" altLang="en-US" dirty="0" smtClean="0"/>
              <a:t>사회 등</a:t>
            </a:r>
            <a:r>
              <a:rPr lang="en-US" dirty="0" smtClean="0">
                <a:effectLst>
                  <a:outerShdw blurRad="53975" dist="50800" dir="2700000" algn="tl" rotWithShape="0">
                    <a:srgbClr val="000000"/>
                  </a:outerShdw>
                </a:effectLst>
              </a:rPr>
              <a:t>.</a:t>
            </a:r>
            <a:endParaRPr lang="en-US" dirty="0">
              <a:effectLst>
                <a:outerShdw blurRad="53975" dist="50800" dir="2700000" algn="tl" rotWithShape="0">
                  <a:srgbClr val="000000"/>
                </a:outerShdw>
              </a:effectLst>
            </a:endParaRPr>
          </a:p>
          <a:p>
            <a:pPr lvl="1"/>
            <a:r>
              <a:rPr lang="en-US" dirty="0" smtClean="0">
                <a:effectLst>
                  <a:outerShdw blurRad="53975" dist="50800" dir="2700000" algn="tl" rotWithShape="0">
                    <a:srgbClr val="000000"/>
                  </a:outerShdw>
                </a:effectLst>
              </a:rPr>
              <a:t>F</a:t>
            </a:r>
            <a:r>
              <a:rPr lang="en-US" dirty="0">
                <a:effectLst>
                  <a:outerShdw blurRad="53975" dist="50800" dir="2700000" algn="tl" rotWithShape="0">
                    <a:srgbClr val="000000"/>
                  </a:outerShdw>
                </a:effectLst>
              </a:rPr>
              <a:t>- Fill the relief gaps left by others.</a:t>
            </a:r>
          </a:p>
          <a:p>
            <a:pPr lvl="1"/>
            <a:r>
              <a:rPr lang="en-US" dirty="0" smtClean="0">
                <a:effectLst>
                  <a:outerShdw blurRad="53975" dist="50800" dir="2700000" algn="tl" rotWithShape="0">
                    <a:srgbClr val="000000"/>
                  </a:outerShdw>
                </a:effectLst>
              </a:rPr>
              <a:t>E</a:t>
            </a:r>
            <a:r>
              <a:rPr lang="en-US" dirty="0">
                <a:effectLst>
                  <a:outerShdw blurRad="53975" dist="50800" dir="2700000" algn="tl" rotWithShape="0">
                    <a:srgbClr val="000000"/>
                  </a:outerShdw>
                </a:effectLst>
              </a:rPr>
              <a:t>- </a:t>
            </a:r>
            <a:r>
              <a:rPr lang="ko-KR" altLang="en-US" dirty="0"/>
              <a:t>지역 사회 리더들이 활동할 수 있게 </a:t>
            </a:r>
            <a:r>
              <a:rPr lang="ko-KR" altLang="en-US" dirty="0" smtClean="0"/>
              <a:t>하라</a:t>
            </a:r>
            <a:r>
              <a:rPr lang="en-US" dirty="0" smtClean="0">
                <a:effectLst>
                  <a:outerShdw blurRad="53975" dist="50800" dir="2700000" algn="tl" rotWithShape="0">
                    <a:srgbClr val="000000"/>
                  </a:outerShdw>
                </a:effectLst>
              </a:rPr>
              <a:t>.</a:t>
            </a:r>
            <a:endParaRPr lang="en-US" dirty="0">
              <a:effectLst>
                <a:outerShdw blurRad="53975" dist="50800" dir="2700000" algn="tl" rotWithShape="0">
                  <a:srgbClr val="000000"/>
                </a:outerShdw>
              </a:effectLst>
            </a:endParaRPr>
          </a:p>
          <a:p>
            <a:pPr lvl="1"/>
            <a:r>
              <a:rPr lang="en-US" dirty="0" smtClean="0">
                <a:effectLst>
                  <a:outerShdw blurRad="53975" dist="50800" dir="2700000" algn="tl" rotWithShape="0">
                    <a:srgbClr val="000000"/>
                  </a:outerShdw>
                </a:effectLst>
              </a:rPr>
              <a:t>C</a:t>
            </a:r>
            <a:r>
              <a:rPr lang="en-US" dirty="0">
                <a:effectLst>
                  <a:outerShdw blurRad="53975" dist="50800" dir="2700000" algn="tl" rotWithShape="0">
                    <a:srgbClr val="000000"/>
                  </a:outerShdw>
                </a:effectLst>
              </a:rPr>
              <a:t>- </a:t>
            </a:r>
            <a:r>
              <a:rPr lang="ko-KR" altLang="en-US" dirty="0" smtClean="0">
                <a:effectLst>
                  <a:outerShdw blurRad="53975" dist="50800" dir="2700000" algn="tl" rotWithShape="0">
                    <a:srgbClr val="000000"/>
                  </a:outerShdw>
                </a:effectLst>
              </a:rPr>
              <a:t>협동하라</a:t>
            </a:r>
            <a:r>
              <a:rPr lang="en-US" dirty="0" smtClean="0">
                <a:effectLst>
                  <a:outerShdw blurRad="53975" dist="50800" dir="2700000" algn="tl" rotWithShape="0">
                    <a:srgbClr val="000000"/>
                  </a:outerShdw>
                </a:effectLst>
              </a:rPr>
              <a:t>.</a:t>
            </a:r>
            <a:endParaRPr lang="en-US" dirty="0">
              <a:effectLst>
                <a:outerShdw blurRad="53975" dist="50800" dir="2700000" algn="tl" rotWithShape="0">
                  <a:srgbClr val="000000"/>
                </a:outerShdw>
              </a:effectLst>
            </a:endParaRPr>
          </a:p>
          <a:p>
            <a:pPr lvl="1"/>
            <a:r>
              <a:rPr lang="en-US" dirty="0" smtClean="0">
                <a:effectLst>
                  <a:outerShdw blurRad="53975" dist="50800" dir="2700000" algn="tl" rotWithShape="0">
                    <a:srgbClr val="000000"/>
                  </a:outerShdw>
                </a:effectLst>
              </a:rPr>
              <a:t>T</a:t>
            </a:r>
            <a:r>
              <a:rPr lang="en-US" dirty="0">
                <a:effectLst>
                  <a:outerShdw blurRad="53975" dist="50800" dir="2700000" algn="tl" rotWithShape="0">
                    <a:srgbClr val="000000"/>
                  </a:outerShdw>
                </a:effectLst>
              </a:rPr>
              <a:t>- </a:t>
            </a:r>
            <a:r>
              <a:rPr lang="ko-KR" altLang="en-US" dirty="0" smtClean="0">
                <a:effectLst>
                  <a:outerShdw blurRad="53975" dist="50800" dir="2700000" algn="tl" rotWithShape="0">
                    <a:srgbClr val="000000"/>
                  </a:outerShdw>
                </a:effectLst>
              </a:rPr>
              <a:t>경청하라</a:t>
            </a:r>
            <a:r>
              <a:rPr lang="en-US" dirty="0" smtClean="0">
                <a:effectLst>
                  <a:outerShdw blurRad="53975" dist="50800" dir="2700000" algn="tl" rotWithShape="0">
                    <a:srgbClr val="000000"/>
                  </a:outerShdw>
                </a:effectLst>
              </a:rPr>
              <a:t>.</a:t>
            </a:r>
            <a:endParaRPr lang="en-US" dirty="0">
              <a:effectLst>
                <a:outerShdw blurRad="53975" dist="50800" dir="2700000" algn="tl" rotWithShape="0">
                  <a:srgbClr val="000000"/>
                </a:outerShdw>
              </a:effectLst>
            </a:endParaRPr>
          </a:p>
          <a:p>
            <a:endParaRPr lang="en-US" dirty="0"/>
          </a:p>
        </p:txBody>
      </p:sp>
      <p:pic>
        <p:nvPicPr>
          <p:cNvPr id="513025" name="Picture 1" descr="C:\Users\DBopp\Downloads\DSC01928 (1).JPG"/>
          <p:cNvPicPr>
            <a:picLocks noChangeAspect="1" noChangeArrowheads="1"/>
          </p:cNvPicPr>
          <p:nvPr/>
        </p:nvPicPr>
        <p:blipFill>
          <a:blip r:embed="rId3" cstate="email"/>
          <a:srcRect/>
          <a:stretch>
            <a:fillRect/>
          </a:stretch>
        </p:blipFill>
        <p:spPr bwMode="auto">
          <a:xfrm>
            <a:off x="6400800" y="1447800"/>
            <a:ext cx="2638777"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5030027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재난지역 운영</a:t>
            </a:r>
            <a:endParaRPr lang="en-US" dirty="0"/>
          </a:p>
        </p:txBody>
      </p:sp>
      <p:sp>
        <p:nvSpPr>
          <p:cNvPr id="3" name="Text Placeholder 2"/>
          <p:cNvSpPr>
            <a:spLocks noGrp="1"/>
          </p:cNvSpPr>
          <p:nvPr>
            <p:ph type="body" sz="quarter" idx="11"/>
          </p:nvPr>
        </p:nvSpPr>
        <p:spPr/>
        <p:txBody>
          <a:bodyPr/>
          <a:lstStyle/>
          <a:p>
            <a:r>
              <a:rPr lang="ko-KR" altLang="en-US" dirty="0"/>
              <a:t>소외된 집단에게 집중하라</a:t>
            </a:r>
            <a:endParaRPr lang="en-US" altLang="ko-KR" dirty="0"/>
          </a:p>
        </p:txBody>
      </p:sp>
      <p:sp>
        <p:nvSpPr>
          <p:cNvPr id="4" name="Text Placeholder 3"/>
          <p:cNvSpPr>
            <a:spLocks noGrp="1"/>
          </p:cNvSpPr>
          <p:nvPr>
            <p:ph type="body" sz="quarter" idx="12"/>
          </p:nvPr>
        </p:nvSpPr>
        <p:spPr/>
        <p:txBody>
          <a:bodyPr>
            <a:normAutofit/>
          </a:bodyPr>
          <a:lstStyle/>
          <a:p>
            <a:r>
              <a:rPr lang="ko-KR" altLang="en-US" dirty="0" smtClean="0">
                <a:effectLst>
                  <a:outerShdw blurRad="53975" dist="50800" dir="2700000" algn="tl" rotWithShape="0">
                    <a:srgbClr val="000000"/>
                  </a:outerShdw>
                </a:effectLst>
              </a:rPr>
              <a:t>어린이</a:t>
            </a:r>
            <a:r>
              <a:rPr lang="en-US" altLang="ko-KR" dirty="0" smtClean="0">
                <a:effectLst>
                  <a:outerShdw blurRad="53975" dist="50800" dir="2700000" algn="tl" rotWithShape="0">
                    <a:srgbClr val="000000"/>
                  </a:outerShdw>
                </a:effectLst>
              </a:rPr>
              <a:t>, </a:t>
            </a:r>
            <a:r>
              <a:rPr lang="ko-KR" altLang="en-US" dirty="0" smtClean="0">
                <a:effectLst>
                  <a:outerShdw blurRad="53975" dist="50800" dir="2700000" algn="tl" rotWithShape="0">
                    <a:srgbClr val="000000"/>
                  </a:outerShdw>
                </a:effectLst>
              </a:rPr>
              <a:t>특히 고아들</a:t>
            </a:r>
            <a:endParaRPr lang="en-US" dirty="0">
              <a:effectLst>
                <a:outerShdw blurRad="53975" dist="50800" dir="2700000" algn="tl" rotWithShape="0">
                  <a:srgbClr val="000000"/>
                </a:outerShdw>
              </a:effectLst>
            </a:endParaRPr>
          </a:p>
          <a:p>
            <a:r>
              <a:rPr lang="ko-KR" altLang="en-US" dirty="0" smtClean="0">
                <a:effectLst>
                  <a:outerShdw blurRad="53975" dist="50800" dir="2700000" algn="tl" rotWithShape="0">
                    <a:srgbClr val="000000"/>
                  </a:outerShdw>
                </a:effectLst>
              </a:rPr>
              <a:t>임산부</a:t>
            </a:r>
            <a:endParaRPr lang="en-US" altLang="ko-KR" dirty="0" smtClean="0">
              <a:effectLst>
                <a:outerShdw blurRad="53975" dist="50800" dir="2700000" algn="tl" rotWithShape="0">
                  <a:srgbClr val="000000"/>
                </a:outerShdw>
              </a:effectLst>
            </a:endParaRPr>
          </a:p>
          <a:p>
            <a:r>
              <a:rPr lang="ko-KR" altLang="en-US" dirty="0" smtClean="0">
                <a:effectLst>
                  <a:outerShdw blurRad="53975" dist="50800" dir="2700000" algn="tl" rotWithShape="0">
                    <a:srgbClr val="000000"/>
                  </a:outerShdw>
                </a:effectLst>
              </a:rPr>
              <a:t>과부</a:t>
            </a:r>
            <a:endParaRPr lang="en-US" dirty="0">
              <a:effectLst>
                <a:outerShdw blurRad="53975" dist="50800" dir="2700000" algn="tl" rotWithShape="0">
                  <a:srgbClr val="000000"/>
                </a:outerShdw>
              </a:effectLst>
            </a:endParaRPr>
          </a:p>
          <a:p>
            <a:r>
              <a:rPr lang="ko-KR" altLang="en-US" dirty="0" smtClean="0">
                <a:effectLst>
                  <a:outerShdw blurRad="53975" dist="50800" dir="2700000" algn="tl" rotWithShape="0">
                    <a:srgbClr val="000000"/>
                  </a:outerShdw>
                </a:effectLst>
              </a:rPr>
              <a:t>노인</a:t>
            </a:r>
            <a:endParaRPr lang="en-US" dirty="0">
              <a:effectLst>
                <a:outerShdw blurRad="53975" dist="50800" dir="2700000" algn="tl" rotWithShape="0">
                  <a:srgbClr val="000000"/>
                </a:outerShdw>
              </a:effectLst>
            </a:endParaRPr>
          </a:p>
          <a:p>
            <a:r>
              <a:rPr lang="ko-KR" altLang="en-US" dirty="0" smtClean="0">
                <a:effectLst>
                  <a:outerShdw blurRad="53975" dist="50800" dir="2700000" algn="tl" rotWithShape="0">
                    <a:srgbClr val="000000"/>
                  </a:outerShdw>
                </a:effectLst>
              </a:rPr>
              <a:t>장애인</a:t>
            </a:r>
            <a:endParaRPr lang="en-US" dirty="0">
              <a:effectLst>
                <a:outerShdw blurRad="53975" dist="50800" dir="2700000" algn="tl" rotWithShape="0">
                  <a:srgbClr val="000000"/>
                </a:outerShdw>
              </a:effectLst>
            </a:endParaRPr>
          </a:p>
          <a:p>
            <a:r>
              <a:rPr lang="ko-KR" altLang="en-US" dirty="0" smtClean="0">
                <a:effectLst>
                  <a:outerShdw blurRad="53975" dist="50800" dir="2700000" algn="tl" rotWithShape="0">
                    <a:srgbClr val="000000"/>
                  </a:outerShdw>
                </a:effectLst>
              </a:rPr>
              <a:t>그 외 사회적 약자들</a:t>
            </a:r>
            <a:endParaRPr lang="en-US" dirty="0">
              <a:effectLst>
                <a:outerShdw blurRad="53975" dist="50800" dir="2700000" algn="tl" rotWithShape="0">
                  <a:srgbClr val="000000"/>
                </a:outerShdw>
              </a:effectLst>
            </a:endParaRPr>
          </a:p>
          <a:p>
            <a:endParaRPr lang="en-US" dirty="0"/>
          </a:p>
        </p:txBody>
      </p:sp>
      <p:pic>
        <p:nvPicPr>
          <p:cNvPr id="513025" name="Picture 1" descr="C:\Users\DBopp\Downloads\DSC01928 (1).JPG"/>
          <p:cNvPicPr>
            <a:picLocks noChangeAspect="1" noChangeArrowheads="1"/>
          </p:cNvPicPr>
          <p:nvPr/>
        </p:nvPicPr>
        <p:blipFill>
          <a:blip r:embed="rId3" cstate="email"/>
          <a:srcRect/>
          <a:stretch>
            <a:fillRect/>
          </a:stretch>
        </p:blipFill>
        <p:spPr bwMode="auto">
          <a:xfrm>
            <a:off x="6400800" y="1447800"/>
            <a:ext cx="2638777"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0822550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16" name="Rounded Rectangle 89115"/>
          <p:cNvSpPr/>
          <p:nvPr/>
        </p:nvSpPr>
        <p:spPr>
          <a:xfrm>
            <a:off x="1219200" y="1029248"/>
            <a:ext cx="6629400" cy="5828752"/>
          </a:xfrm>
          <a:prstGeom prst="roundRect">
            <a:avLst/>
          </a:prstGeom>
          <a:solidFill>
            <a:schemeClr val="tx2">
              <a:lumMod val="20000"/>
              <a:lumOff val="80000"/>
              <a:alpha val="12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travel2.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3034392" y="2369505"/>
            <a:ext cx="3075214" cy="3033390"/>
          </a:xfrm>
          <a:prstGeom prst="rect">
            <a:avLst/>
          </a:prstGeom>
          <a:noFill/>
          <a:ln w="9525">
            <a:noFill/>
            <a:miter lim="800000"/>
            <a:headEnd/>
            <a:tailEnd/>
          </a:ln>
        </p:spPr>
      </p:pic>
      <p:sp>
        <p:nvSpPr>
          <p:cNvPr id="4" name="Rectangle 3"/>
          <p:cNvSpPr>
            <a:spLocks noChangeArrowheads="1"/>
          </p:cNvSpPr>
          <p:nvPr/>
        </p:nvSpPr>
        <p:spPr bwMode="auto">
          <a:xfrm>
            <a:off x="3352800" y="3276600"/>
            <a:ext cx="2552700" cy="462922"/>
          </a:xfrm>
          <a:prstGeom prst="rect">
            <a:avLst/>
          </a:prstGeom>
          <a:noFill/>
          <a:ln w="9525">
            <a:noFill/>
            <a:round/>
            <a:headEnd/>
            <a:tailEnd/>
          </a:ln>
        </p:spPr>
        <p:txBody>
          <a:bodyPr lIns="90000" tIns="46800" rIns="90000" bIns="46800"/>
          <a:lstStyle/>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altLang="ko-KR"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rPr>
              <a:t>Community</a:t>
            </a:r>
            <a:endParaRPr lang="en-US"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endParaRPr>
          </a:p>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altLang="ko-KR"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rPr>
              <a:t>Development</a:t>
            </a:r>
            <a:endParaRPr lang="en-US" sz="2800" b="1" dirty="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endParaRPr>
          </a:p>
        </p:txBody>
      </p:sp>
      <p:sp>
        <p:nvSpPr>
          <p:cNvPr id="7" name="Rectangle 3"/>
          <p:cNvSpPr>
            <a:spLocks noChangeArrowheads="1"/>
          </p:cNvSpPr>
          <p:nvPr/>
        </p:nvSpPr>
        <p:spPr bwMode="auto">
          <a:xfrm>
            <a:off x="5659438" y="2051251"/>
            <a:ext cx="2252662" cy="1607349"/>
          </a:xfrm>
          <a:prstGeom prst="rect">
            <a:avLst/>
          </a:prstGeom>
          <a:noFill/>
          <a:ln w="44450">
            <a:noFill/>
            <a:round/>
            <a:headEnd/>
            <a:tailEnd/>
          </a:ln>
          <a:effectLst>
            <a:outerShdw blurRad="50800" dist="38100" dir="8100000" algn="tr" rotWithShape="0">
              <a:prstClr val="black">
                <a:alpha val="40000"/>
              </a:prstClr>
            </a:outerShdw>
          </a:effectLst>
        </p:spPr>
        <p:txBody>
          <a:bodyPr lIns="90000" tIns="46800" rIns="90000" bIns="46800"/>
          <a:lstStyle/>
          <a:p>
            <a:pPr algn="ctr">
              <a:buClr>
                <a:srgbClr val="333333"/>
              </a:buClr>
              <a:buSzPct val="100000"/>
              <a:buFont typeface="Arial"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endParaRPr lang="en-US" sz="2200" dirty="0">
              <a:solidFill>
                <a:srgbClr val="262626"/>
              </a:solidFill>
              <a:latin typeface="Calibri" pitchFamily="-108" charset="0"/>
            </a:endParaRPr>
          </a:p>
        </p:txBody>
      </p:sp>
      <p:sp>
        <p:nvSpPr>
          <p:cNvPr id="25" name="Title 24"/>
          <p:cNvSpPr>
            <a:spLocks noGrp="1"/>
          </p:cNvSpPr>
          <p:nvPr>
            <p:ph type="title"/>
          </p:nvPr>
        </p:nvSpPr>
        <p:spPr>
          <a:xfrm>
            <a:off x="1371600" y="76200"/>
            <a:ext cx="6400800" cy="838200"/>
          </a:xfrm>
        </p:spPr>
        <p:txBody>
          <a:bodyPr>
            <a:normAutofit/>
          </a:bodyPr>
          <a:lstStyle/>
          <a:p>
            <a:r>
              <a:rPr lang="ko-KR" altLang="en-US" sz="4800" dirty="0" smtClean="0"/>
              <a:t>재난의 순환</a:t>
            </a:r>
            <a:endParaRPr lang="en-US" sz="4800" dirty="0"/>
          </a:p>
        </p:txBody>
      </p:sp>
      <p:grpSp>
        <p:nvGrpSpPr>
          <p:cNvPr id="2" name="Group 89098"/>
          <p:cNvGrpSpPr/>
          <p:nvPr/>
        </p:nvGrpSpPr>
        <p:grpSpPr>
          <a:xfrm>
            <a:off x="-93825" y="1070449"/>
            <a:ext cx="7866225" cy="5631503"/>
            <a:chOff x="-93825" y="1070449"/>
            <a:chExt cx="7866225" cy="5631503"/>
          </a:xfrm>
          <a:solidFill>
            <a:schemeClr val="accent1"/>
          </a:solidFill>
          <a:effectLst>
            <a:outerShdw blurRad="50800" dist="38100" dir="8100000" algn="tr" rotWithShape="0">
              <a:prstClr val="black">
                <a:alpha val="40000"/>
              </a:prstClr>
            </a:outerShdw>
          </a:effectLst>
        </p:grpSpPr>
        <p:sp>
          <p:nvSpPr>
            <p:cNvPr id="89100" name="Freeform 89099"/>
            <p:cNvSpPr/>
            <p:nvPr/>
          </p:nvSpPr>
          <p:spPr>
            <a:xfrm>
              <a:off x="3832562" y="1070449"/>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2000" b="1" kern="1200" dirty="0" smtClean="0">
                  <a:solidFill>
                    <a:srgbClr val="FF0000"/>
                  </a:solidFill>
                  <a:effectLst>
                    <a:outerShdw blurRad="38100" dist="38100" dir="2700000" algn="tl">
                      <a:srgbClr val="000000">
                        <a:alpha val="43137"/>
                      </a:srgbClr>
                    </a:outerShdw>
                  </a:effectLst>
                </a:rPr>
                <a:t>재난</a:t>
              </a:r>
              <a:endParaRPr lang="en-US" altLang="ko-KR" sz="2000" b="1" kern="1200" dirty="0" smtClean="0">
                <a:solidFill>
                  <a:srgbClr val="FF0000"/>
                </a:solidFill>
                <a:effectLst>
                  <a:outerShdw blurRad="38100" dist="38100" dir="2700000" algn="tl">
                    <a:srgbClr val="000000">
                      <a:alpha val="43137"/>
                    </a:srgbClr>
                  </a:outerShdw>
                </a:effectLst>
              </a:endParaRPr>
            </a:p>
            <a:p>
              <a:pPr lvl="0" algn="ctr" defTabSz="711200">
                <a:lnSpc>
                  <a:spcPct val="90000"/>
                </a:lnSpc>
                <a:spcBef>
                  <a:spcPct val="0"/>
                </a:spcBef>
                <a:spcAft>
                  <a:spcPct val="35000"/>
                </a:spcAft>
              </a:pPr>
              <a:r>
                <a:rPr lang="en-US" altLang="ko-KR" sz="2000" b="1" dirty="0" smtClean="0">
                  <a:solidFill>
                    <a:srgbClr val="FF0000"/>
                  </a:solidFill>
                  <a:effectLst>
                    <a:outerShdw blurRad="38100" dist="38100" dir="2700000" algn="tl">
                      <a:srgbClr val="000000">
                        <a:alpha val="43137"/>
                      </a:srgbClr>
                    </a:outerShdw>
                  </a:effectLst>
                </a:rPr>
                <a:t>(disaster)</a:t>
              </a:r>
              <a:endParaRPr lang="en-US" sz="2000" b="1" kern="1200" dirty="0">
                <a:solidFill>
                  <a:srgbClr val="FF0000"/>
                </a:solidFill>
                <a:effectLst>
                  <a:outerShdw blurRad="38100" dist="38100" dir="2700000" algn="tl">
                    <a:srgbClr val="000000">
                      <a:alpha val="43137"/>
                    </a:srgbClr>
                  </a:outerShdw>
                </a:effectLst>
              </a:endParaRPr>
            </a:p>
          </p:txBody>
        </p:sp>
        <p:sp>
          <p:nvSpPr>
            <p:cNvPr id="89101" name="Freeform 89100"/>
            <p:cNvSpPr/>
            <p:nvPr/>
          </p:nvSpPr>
          <p:spPr>
            <a:xfrm>
              <a:off x="2111035" y="1425236"/>
              <a:ext cx="4921928" cy="4921928"/>
            </a:xfrm>
            <a:custGeom>
              <a:avLst/>
              <a:gdLst/>
              <a:ahLst/>
              <a:cxnLst/>
              <a:rect l="0" t="0" r="0" b="0"/>
              <a:pathLst>
                <a:path>
                  <a:moveTo>
                    <a:pt x="3315212" y="153020"/>
                  </a:moveTo>
                  <a:arcTo wR="2460964" hR="2460964" stAng="174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2" name="Freeform 89101"/>
            <p:cNvSpPr/>
            <p:nvPr/>
          </p:nvSpPr>
          <p:spPr>
            <a:xfrm>
              <a:off x="5572726"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kern="1200" dirty="0" smtClean="0"/>
                <a:t>구조</a:t>
              </a:r>
              <a:endParaRPr lang="en-US" altLang="ko-KR" sz="1600" b="1" dirty="0" smtClean="0"/>
            </a:p>
            <a:p>
              <a:pPr lvl="0" algn="ctr" defTabSz="711200">
                <a:lnSpc>
                  <a:spcPct val="90000"/>
                </a:lnSpc>
                <a:spcBef>
                  <a:spcPct val="0"/>
                </a:spcBef>
                <a:spcAft>
                  <a:spcPct val="35000"/>
                </a:spcAft>
              </a:pPr>
              <a:r>
                <a:rPr lang="en-US" altLang="ko-KR" sz="1600" b="1" kern="1200" dirty="0" smtClean="0"/>
                <a:t>(rescue)</a:t>
              </a:r>
              <a:endParaRPr lang="en-US" sz="1600" b="1" kern="1200" dirty="0"/>
            </a:p>
          </p:txBody>
        </p:sp>
        <p:sp>
          <p:nvSpPr>
            <p:cNvPr id="89103" name="Freeform 89102"/>
            <p:cNvSpPr/>
            <p:nvPr/>
          </p:nvSpPr>
          <p:spPr>
            <a:xfrm>
              <a:off x="2111035" y="1425236"/>
              <a:ext cx="4921928" cy="4921928"/>
            </a:xfrm>
            <a:custGeom>
              <a:avLst/>
              <a:gdLst/>
              <a:ahLst/>
              <a:cxnLst/>
              <a:rect l="0" t="0" r="0" b="0"/>
              <a:pathLst>
                <a:path>
                  <a:moveTo>
                    <a:pt x="4611083" y="1263747"/>
                  </a:moveTo>
                  <a:arcTo wR="2460964" hR="2460964" stAng="198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4" name="Freeform 89103"/>
            <p:cNvSpPr/>
            <p:nvPr/>
          </p:nvSpPr>
          <p:spPr>
            <a:xfrm>
              <a:off x="6293526"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kern="1200" dirty="0" smtClean="0"/>
                <a:t>평가</a:t>
              </a:r>
              <a:endParaRPr lang="en-US" altLang="ko-KR" sz="1600" b="1" kern="1200" dirty="0" smtClean="0"/>
            </a:p>
            <a:p>
              <a:pPr lvl="0" algn="ctr" defTabSz="711200">
                <a:lnSpc>
                  <a:spcPct val="90000"/>
                </a:lnSpc>
                <a:spcBef>
                  <a:spcPct val="0"/>
                </a:spcBef>
                <a:spcAft>
                  <a:spcPct val="35000"/>
                </a:spcAft>
              </a:pPr>
              <a:r>
                <a:rPr lang="en-US" altLang="ko-KR" sz="1600" b="1" kern="1200" dirty="0" smtClean="0"/>
                <a:t>(assessment)</a:t>
              </a:r>
              <a:endParaRPr lang="en-US" sz="1600" b="1" kern="1200" dirty="0"/>
            </a:p>
          </p:txBody>
        </p:sp>
        <p:sp>
          <p:nvSpPr>
            <p:cNvPr id="89105" name="Freeform 89104"/>
            <p:cNvSpPr/>
            <p:nvPr/>
          </p:nvSpPr>
          <p:spPr>
            <a:xfrm>
              <a:off x="2111035" y="1425236"/>
              <a:ext cx="4921928" cy="4921928"/>
            </a:xfrm>
            <a:custGeom>
              <a:avLst/>
              <a:gdLst/>
              <a:ahLst/>
              <a:cxnLst/>
              <a:rect l="0" t="0" r="0" b="0"/>
              <a:pathLst>
                <a:path>
                  <a:moveTo>
                    <a:pt x="4854544" y="3032905"/>
                  </a:moveTo>
                  <a:arcTo wR="2460964" hR="2460964" stAng="8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6" name="Freeform 89105"/>
            <p:cNvSpPr/>
            <p:nvPr/>
          </p:nvSpPr>
          <p:spPr>
            <a:xfrm>
              <a:off x="5572726"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kern="1200" dirty="0" smtClean="0"/>
                <a:t>구호</a:t>
              </a:r>
              <a:endParaRPr lang="en-US" altLang="ko-KR" sz="1600" b="1" kern="1200" smtClean="0"/>
            </a:p>
            <a:p>
              <a:pPr lvl="0" algn="ctr" defTabSz="711200">
                <a:lnSpc>
                  <a:spcPct val="90000"/>
                </a:lnSpc>
                <a:spcBef>
                  <a:spcPct val="0"/>
                </a:spcBef>
                <a:spcAft>
                  <a:spcPct val="35000"/>
                </a:spcAft>
              </a:pPr>
              <a:r>
                <a:rPr lang="en-US" altLang="ko-KR" sz="1600" b="1" kern="1200" smtClean="0"/>
                <a:t>(</a:t>
              </a:r>
              <a:r>
                <a:rPr lang="en-US" altLang="ko-KR" sz="1600" b="1" kern="1200" dirty="0" smtClean="0"/>
                <a:t>relief)</a:t>
              </a:r>
              <a:endParaRPr lang="en-US" sz="1600" b="1" kern="1200" dirty="0"/>
            </a:p>
          </p:txBody>
        </p:sp>
        <p:sp>
          <p:nvSpPr>
            <p:cNvPr id="89107" name="Freeform 89106"/>
            <p:cNvSpPr/>
            <p:nvPr/>
          </p:nvSpPr>
          <p:spPr>
            <a:xfrm>
              <a:off x="2111035" y="1425236"/>
              <a:ext cx="4921928" cy="4921928"/>
            </a:xfrm>
            <a:custGeom>
              <a:avLst/>
              <a:gdLst/>
              <a:ahLst/>
              <a:cxnLst/>
              <a:rect l="0" t="0" r="0" b="0"/>
              <a:pathLst>
                <a:path>
                  <a:moveTo>
                    <a:pt x="3647446" y="4617026"/>
                  </a:moveTo>
                  <a:arcTo wR="2460964" hR="2460964" stAng="36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8" name="Freeform 89107"/>
            <p:cNvSpPr/>
            <p:nvPr/>
          </p:nvSpPr>
          <p:spPr>
            <a:xfrm>
              <a:off x="3832562" y="59923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dirty="0" smtClean="0"/>
                <a:t>복구</a:t>
              </a:r>
              <a:endParaRPr lang="en-US" altLang="ko-KR" sz="1600" b="1" dirty="0" smtClean="0"/>
            </a:p>
            <a:p>
              <a:pPr lvl="0" algn="ctr" defTabSz="711200">
                <a:lnSpc>
                  <a:spcPct val="90000"/>
                </a:lnSpc>
                <a:spcBef>
                  <a:spcPct val="0"/>
                </a:spcBef>
                <a:spcAft>
                  <a:spcPct val="35000"/>
                </a:spcAft>
              </a:pPr>
              <a:r>
                <a:rPr lang="en-US" altLang="ko-KR" sz="1600" b="1" kern="1200" dirty="0" smtClean="0"/>
                <a:t>(recovery)</a:t>
              </a:r>
              <a:endParaRPr lang="en-US" sz="1600" b="1" kern="1200" dirty="0"/>
            </a:p>
          </p:txBody>
        </p:sp>
        <p:sp>
          <p:nvSpPr>
            <p:cNvPr id="89109" name="Freeform 89108"/>
            <p:cNvSpPr/>
            <p:nvPr/>
          </p:nvSpPr>
          <p:spPr>
            <a:xfrm>
              <a:off x="2111035" y="1425236"/>
              <a:ext cx="4921928" cy="4921928"/>
            </a:xfrm>
            <a:custGeom>
              <a:avLst/>
              <a:gdLst/>
              <a:ahLst/>
              <a:cxnLst/>
              <a:rect l="0" t="0" r="0" b="0"/>
              <a:pathLst>
                <a:path>
                  <a:moveTo>
                    <a:pt x="1606715" y="4768907"/>
                  </a:moveTo>
                  <a:arcTo wR="2460964" hR="2460964" stAng="66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0" name="Freeform 89109"/>
            <p:cNvSpPr/>
            <p:nvPr/>
          </p:nvSpPr>
          <p:spPr>
            <a:xfrm>
              <a:off x="2092398"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kern="1200" dirty="0" smtClean="0"/>
                <a:t>재건</a:t>
              </a:r>
              <a:endParaRPr lang="en-US" altLang="ko-KR" sz="1600" b="1" kern="1200" dirty="0" smtClean="0"/>
            </a:p>
            <a:p>
              <a:pPr lvl="0" algn="ctr" defTabSz="711200">
                <a:lnSpc>
                  <a:spcPct val="90000"/>
                </a:lnSpc>
                <a:spcBef>
                  <a:spcPct val="0"/>
                </a:spcBef>
                <a:spcAft>
                  <a:spcPct val="35000"/>
                </a:spcAft>
              </a:pPr>
              <a:r>
                <a:rPr lang="en-US" altLang="ko-KR" sz="1400" b="1" dirty="0" smtClean="0"/>
                <a:t>(</a:t>
              </a:r>
              <a:r>
                <a:rPr lang="en-US" altLang="ko-KR" sz="1400" b="1" kern="1200" dirty="0" smtClean="0"/>
                <a:t>reconstruction)</a:t>
              </a:r>
              <a:endParaRPr lang="en-US" sz="1400" b="1" kern="1200" dirty="0"/>
            </a:p>
          </p:txBody>
        </p:sp>
        <p:sp>
          <p:nvSpPr>
            <p:cNvPr id="89111" name="Freeform 89110"/>
            <p:cNvSpPr/>
            <p:nvPr/>
          </p:nvSpPr>
          <p:spPr>
            <a:xfrm>
              <a:off x="2111035" y="1425236"/>
              <a:ext cx="4921928" cy="4921928"/>
            </a:xfrm>
            <a:custGeom>
              <a:avLst/>
              <a:gdLst/>
              <a:ahLst/>
              <a:cxnLst/>
              <a:rect l="0" t="0" r="0" b="0"/>
              <a:pathLst>
                <a:path>
                  <a:moveTo>
                    <a:pt x="310844" y="3658181"/>
                  </a:moveTo>
                  <a:arcTo wR="2460964" hR="2460964" stAng="90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2" name="Freeform 89111"/>
            <p:cNvSpPr/>
            <p:nvPr/>
          </p:nvSpPr>
          <p:spPr>
            <a:xfrm>
              <a:off x="1371598"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dirty="0" smtClean="0"/>
                <a:t>재해 경감</a:t>
              </a:r>
              <a:endParaRPr lang="en-US" altLang="ko-KR" sz="1600" b="1" kern="1200" dirty="0" smtClean="0"/>
            </a:p>
            <a:p>
              <a:pPr lvl="0" algn="ctr" defTabSz="711200">
                <a:lnSpc>
                  <a:spcPct val="90000"/>
                </a:lnSpc>
                <a:spcBef>
                  <a:spcPct val="0"/>
                </a:spcBef>
                <a:spcAft>
                  <a:spcPct val="35000"/>
                </a:spcAft>
              </a:pPr>
              <a:r>
                <a:rPr lang="en-US" sz="1400" b="1" dirty="0" smtClean="0"/>
                <a:t>(Risk reduction)</a:t>
              </a:r>
              <a:endParaRPr lang="en-US" sz="1400" b="1" kern="1200" dirty="0"/>
            </a:p>
          </p:txBody>
        </p:sp>
        <p:sp>
          <p:nvSpPr>
            <p:cNvPr id="89113" name="Freeform 89112"/>
            <p:cNvSpPr/>
            <p:nvPr/>
          </p:nvSpPr>
          <p:spPr>
            <a:xfrm>
              <a:off x="2111035" y="1425236"/>
              <a:ext cx="4921928" cy="4921928"/>
            </a:xfrm>
            <a:custGeom>
              <a:avLst/>
              <a:gdLst/>
              <a:ahLst/>
              <a:cxnLst/>
              <a:rect l="0" t="0" r="0" b="0"/>
              <a:pathLst>
                <a:path>
                  <a:moveTo>
                    <a:pt x="67383" y="1889022"/>
                  </a:moveTo>
                  <a:arcTo wR="2460964" hR="2460964" stAng="116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4" name="Freeform 89113"/>
            <p:cNvSpPr/>
            <p:nvPr/>
          </p:nvSpPr>
          <p:spPr>
            <a:xfrm>
              <a:off x="2092398"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ko-KR" altLang="en-US" sz="1600" b="1" dirty="0" smtClean="0"/>
                <a:t>대비</a:t>
              </a:r>
              <a:endParaRPr lang="en-US" altLang="ko-KR" sz="1600" b="1" kern="1200" dirty="0" smtClean="0"/>
            </a:p>
            <a:p>
              <a:pPr lvl="0" algn="ctr" defTabSz="711200">
                <a:lnSpc>
                  <a:spcPct val="90000"/>
                </a:lnSpc>
                <a:spcBef>
                  <a:spcPct val="0"/>
                </a:spcBef>
                <a:spcAft>
                  <a:spcPct val="35000"/>
                </a:spcAft>
              </a:pPr>
              <a:r>
                <a:rPr lang="en-US" sz="1600" b="1" dirty="0" smtClean="0"/>
                <a:t>(preparedness)</a:t>
              </a:r>
              <a:endParaRPr lang="en-US" sz="1600" b="1" kern="1200" dirty="0"/>
            </a:p>
          </p:txBody>
        </p:sp>
        <p:sp>
          <p:nvSpPr>
            <p:cNvPr id="89115" name="Freeform 89114"/>
            <p:cNvSpPr/>
            <p:nvPr/>
          </p:nvSpPr>
          <p:spPr>
            <a:xfrm rot="3835185">
              <a:off x="-93825" y="1745735"/>
              <a:ext cx="4921928" cy="4921928"/>
            </a:xfrm>
            <a:custGeom>
              <a:avLst/>
              <a:gdLst/>
              <a:ahLst/>
              <a:cxnLst/>
              <a:rect l="0" t="0" r="0" b="0"/>
              <a:pathLst>
                <a:path>
                  <a:moveTo>
                    <a:pt x="1274481" y="304902"/>
                  </a:moveTo>
                  <a:arcTo wR="2460964" hR="2460964" stAng="144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sp>
        <p:nvSpPr>
          <p:cNvPr id="27" name="Slide Number Placeholder 26"/>
          <p:cNvSpPr>
            <a:spLocks noGrp="1"/>
          </p:cNvSpPr>
          <p:nvPr>
            <p:ph type="sldNum" sz="quarter" idx="12"/>
          </p:nvPr>
        </p:nvSpPr>
        <p:spPr/>
        <p:txBody>
          <a:bodyPr/>
          <a:lstStyle/>
          <a:p>
            <a:fld id="{09F307A9-962B-D343-AB25-FB6922D86A32}" type="slidenum">
              <a:rPr lang="en-US" smtClean="0"/>
              <a:pPr/>
              <a:t>74</a:t>
            </a:fld>
            <a:endParaRPr lang="en-US" dirty="0"/>
          </a:p>
        </p:txBody>
      </p:sp>
    </p:spTree>
    <p:extLst>
      <p:ext uri="{BB962C8B-B14F-4D97-AF65-F5344CB8AC3E}">
        <p14:creationId xmlns:p14="http://schemas.microsoft.com/office/powerpoint/2010/main" val="25602981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accel="50000" decel="50000" fill="hold" grpId="0" nodeType="afterEffect">
                                  <p:stCondLst>
                                    <p:cond delay="0"/>
                                  </p:stCondLst>
                                  <p:childTnLst>
                                    <p:animRot by="21600000">
                                      <p:cBhvr>
                                        <p:cTn id="6" dur="2000" fill="hold"/>
                                        <p:tgtEl>
                                          <p:spTgt spid="4"/>
                                        </p:tgtEl>
                                        <p:attrNameLst>
                                          <p:attrName>r</p:attrName>
                                        </p:attrNameLst>
                                      </p:cBhvr>
                                    </p:animRot>
                                  </p:childTnLst>
                                </p:cTn>
                              </p:par>
                              <p:par>
                                <p:cTn id="7" presetID="6" presetClass="emph" presetSubtype="0" fill="hold" nodeType="withEffect">
                                  <p:stCondLst>
                                    <p:cond delay="0"/>
                                  </p:stCondLst>
                                  <p:childTnLst>
                                    <p:animScale>
                                      <p:cBhvr>
                                        <p:cTn id="8"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ko-KR" altLang="en-US" dirty="0" smtClean="0"/>
              <a:t>구호</a:t>
            </a:r>
            <a:endParaRPr lang="en-US" dirty="0"/>
          </a:p>
        </p:txBody>
      </p:sp>
      <p:sp>
        <p:nvSpPr>
          <p:cNvPr id="4" name="Text Placeholder 3"/>
          <p:cNvSpPr>
            <a:spLocks noGrp="1"/>
          </p:cNvSpPr>
          <p:nvPr>
            <p:ph type="body" sz="quarter" idx="12"/>
          </p:nvPr>
        </p:nvSpPr>
        <p:spPr>
          <a:xfrm>
            <a:off x="330200" y="1219200"/>
            <a:ext cx="5867400" cy="5549900"/>
          </a:xfrm>
        </p:spPr>
        <p:txBody>
          <a:bodyPr>
            <a:normAutofit fontScale="25000" lnSpcReduction="20000"/>
          </a:bodyPr>
          <a:lstStyle/>
          <a:p>
            <a:r>
              <a:rPr lang="ko-KR" altLang="en-US" sz="6400" dirty="0" smtClean="0">
                <a:effectLst>
                  <a:outerShdw blurRad="50800" dist="38100" dir="2700000" algn="tl" rotWithShape="0">
                    <a:srgbClr val="000000"/>
                  </a:outerShdw>
                </a:effectLst>
              </a:rPr>
              <a:t>구호의 목적</a:t>
            </a:r>
            <a:r>
              <a:rPr lang="en-US" sz="6400" dirty="0" smtClean="0">
                <a:effectLst>
                  <a:outerShdw blurRad="50800" dist="38100" dir="2700000" algn="tl" rotWithShape="0">
                    <a:srgbClr val="000000"/>
                  </a:outerShdw>
                </a:effectLst>
              </a:rPr>
              <a:t>– </a:t>
            </a:r>
            <a:r>
              <a:rPr lang="ko-KR" altLang="en-US" sz="6400" dirty="0" smtClean="0">
                <a:effectLst>
                  <a:outerShdw blurRad="50800" dist="38100" dir="2700000" algn="tl" rotWithShape="0">
                    <a:srgbClr val="000000"/>
                  </a:outerShdw>
                </a:effectLst>
              </a:rPr>
              <a:t>생존 유</a:t>
            </a:r>
            <a:r>
              <a:rPr lang="ko-KR" altLang="en-US" sz="6400" dirty="0">
                <a:effectLst>
                  <a:outerShdw blurRad="50800" dist="38100" dir="2700000" algn="tl" rotWithShape="0">
                    <a:srgbClr val="000000"/>
                  </a:outerShdw>
                </a:effectLst>
              </a:rPr>
              <a:t>지</a:t>
            </a:r>
            <a:endParaRPr lang="en-US" sz="11200" dirty="0" smtClean="0">
              <a:effectLst>
                <a:outerShdw blurRad="50800" dist="38100" dir="2700000" algn="tl" rotWithShape="0">
                  <a:srgbClr val="000000"/>
                </a:outerShdw>
              </a:effectLst>
            </a:endParaRPr>
          </a:p>
          <a:p>
            <a:pPr lvl="0"/>
            <a:r>
              <a:rPr lang="ko-KR" altLang="en-US" sz="6400" dirty="0" smtClean="0">
                <a:effectLst>
                  <a:outerShdw blurRad="50800" dist="38100" dir="2700000" algn="tl" rotWithShape="0">
                    <a:srgbClr val="000000"/>
                  </a:outerShdw>
                </a:effectLst>
              </a:rPr>
              <a:t>음식</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생존하기에 충분한가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영양이 풍부하며 단백질이 충분한 음식인가</a:t>
            </a:r>
            <a:r>
              <a:rPr lang="en-US" sz="6400" dirty="0" smtClean="0">
                <a:effectLst>
                  <a:outerShdw blurRad="50800" dist="38100" dir="2700000" algn="tl" rotWithShape="0">
                    <a:srgbClr val="000000"/>
                  </a:outerShdw>
                </a:effectLst>
              </a:rPr>
              <a:t>? </a:t>
            </a:r>
            <a:endParaRPr lang="en-US" sz="11200" dirty="0" smtClean="0">
              <a:effectLst>
                <a:outerShdw blurRad="50800" dist="38100" dir="2700000" algn="tl" rotWithShape="0">
                  <a:srgbClr val="000000"/>
                </a:outerShdw>
              </a:effectLst>
            </a:endParaRPr>
          </a:p>
          <a:p>
            <a:pPr lvl="1"/>
            <a:r>
              <a:rPr lang="ko-KR" altLang="en-US" sz="6400" dirty="0"/>
              <a:t>따로 조리가 필요한 음식인가</a:t>
            </a:r>
            <a:r>
              <a:rPr lang="en-US" altLang="ko-KR" sz="6400" dirty="0"/>
              <a:t>? </a:t>
            </a:r>
            <a:r>
              <a:rPr lang="ko-KR" altLang="en-US" sz="6400" dirty="0"/>
              <a:t>아닌가</a:t>
            </a:r>
            <a:r>
              <a:rPr lang="en-US" sz="6400" dirty="0" smtClean="0">
                <a:effectLst>
                  <a:outerShdw blurRad="50800" dist="38100" dir="2700000" algn="tl" rotWithShape="0">
                    <a:srgbClr val="000000"/>
                  </a:outerShdw>
                </a:effectLst>
              </a:rPr>
              <a:t>?</a:t>
            </a:r>
          </a:p>
          <a:p>
            <a:pPr lvl="1"/>
            <a:r>
              <a:rPr lang="ko-KR" altLang="en-US" sz="6400" dirty="0" smtClean="0">
                <a:effectLst>
                  <a:outerShdw blurRad="50800" dist="38100" dir="2700000" algn="tl" rotWithShape="0">
                    <a:srgbClr val="000000"/>
                  </a:outerShdw>
                </a:effectLst>
              </a:rPr>
              <a:t>지역 주민이 선호하는 음식은 무엇인가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한 명이 나를 수 있는가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1"/>
            <a:r>
              <a:rPr lang="en-US" altLang="ko-KR" sz="6400" dirty="0" smtClean="0">
                <a:effectLst>
                  <a:outerShdw blurRad="50800" dist="38100" dir="2700000" algn="tl" rotWithShape="0">
                    <a:srgbClr val="000000"/>
                  </a:outerShdw>
                </a:effectLst>
              </a:rPr>
              <a:t>(</a:t>
            </a:r>
            <a:r>
              <a:rPr lang="ko-KR" altLang="en-US" sz="6400" dirty="0" smtClean="0">
                <a:effectLst>
                  <a:outerShdw blurRad="50800" dist="38100" dir="2700000" algn="tl" rotWithShape="0">
                    <a:srgbClr val="000000"/>
                  </a:outerShdw>
                </a:effectLst>
              </a:rPr>
              <a:t>지역</a:t>
            </a:r>
            <a:r>
              <a:rPr lang="en-US" altLang="ko-KR" sz="6400" dirty="0" smtClean="0">
                <a:effectLst>
                  <a:outerShdw blurRad="50800" dist="38100" dir="2700000" algn="tl" rotWithShape="0">
                    <a:srgbClr val="000000"/>
                  </a:outerShdw>
                </a:effectLst>
              </a:rPr>
              <a:t>)</a:t>
            </a:r>
            <a:r>
              <a:rPr lang="ko-KR" altLang="en-US" sz="6400" dirty="0" smtClean="0">
                <a:effectLst>
                  <a:outerShdw blurRad="50800" dist="38100" dir="2700000" algn="tl" rotWithShape="0">
                    <a:srgbClr val="000000"/>
                  </a:outerShdw>
                </a:effectLst>
              </a:rPr>
              <a:t>전통음식은 무엇인가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어떻게 포장할 것인가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음식을 얻을 수 있는 가장 가까운 곳은 어디인가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0"/>
            <a:r>
              <a:rPr lang="ko-KR" altLang="en-US" sz="6400" dirty="0" smtClean="0">
                <a:effectLst>
                  <a:outerShdw blurRad="50800" dist="38100" dir="2700000" algn="tl" rotWithShape="0">
                    <a:srgbClr val="000000"/>
                  </a:outerShdw>
                </a:effectLst>
              </a:rPr>
              <a:t>물</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정수를 해야 하는가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분배 방법</a:t>
            </a:r>
            <a:r>
              <a:rPr lang="en-US" sz="6400" dirty="0" smtClean="0">
                <a:effectLst>
                  <a:outerShdw blurRad="50800" dist="38100" dir="2700000" algn="tl" rotWithShape="0">
                    <a:srgbClr val="000000"/>
                  </a:outerShdw>
                </a:effectLst>
              </a:rPr>
              <a:t>– </a:t>
            </a:r>
            <a:r>
              <a:rPr lang="ko-KR" altLang="en-US" sz="6400" dirty="0" smtClean="0">
                <a:effectLst>
                  <a:outerShdw blurRad="50800" dist="38100" dir="2700000" algn="tl" rotWithShape="0">
                    <a:srgbClr val="000000"/>
                  </a:outerShdw>
                </a:effectLst>
              </a:rPr>
              <a:t>병</a:t>
            </a:r>
            <a:r>
              <a:rPr lang="en-US" altLang="ko-KR" sz="6400" dirty="0" smtClean="0">
                <a:effectLst>
                  <a:outerShdw blurRad="50800" dist="38100" dir="2700000" algn="tl" rotWithShape="0">
                    <a:srgbClr val="000000"/>
                  </a:outerShdw>
                </a:effectLst>
              </a:rPr>
              <a:t>, </a:t>
            </a:r>
            <a:r>
              <a:rPr lang="ko-KR" altLang="en-US" sz="6400" dirty="0" err="1" smtClean="0">
                <a:effectLst>
                  <a:outerShdw blurRad="50800" dist="38100" dir="2700000" algn="tl" rotWithShape="0">
                    <a:srgbClr val="000000"/>
                  </a:outerShdw>
                </a:effectLst>
              </a:rPr>
              <a:t>마개등</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운송이나 배달은 어떻게 할 것인가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0"/>
            <a:r>
              <a:rPr lang="ko-KR" altLang="en-US" sz="6400" dirty="0" smtClean="0">
                <a:effectLst>
                  <a:outerShdw blurRad="50800" dist="38100" dir="2700000" algn="tl" rotWithShape="0">
                    <a:srgbClr val="000000"/>
                  </a:outerShdw>
                </a:effectLst>
              </a:rPr>
              <a:t>대</a:t>
            </a:r>
            <a:r>
              <a:rPr lang="ko-KR" altLang="en-US" sz="6400" dirty="0">
                <a:effectLst>
                  <a:outerShdw blurRad="50800" dist="38100" dir="2700000" algn="tl" rotWithShape="0">
                    <a:srgbClr val="000000"/>
                  </a:outerShdw>
                </a:effectLst>
              </a:rPr>
              <a:t>피</a:t>
            </a:r>
            <a:r>
              <a:rPr lang="ko-KR" altLang="en-US" sz="6400" dirty="0" smtClean="0">
                <a:effectLst>
                  <a:outerShdw blurRad="50800" dist="38100" dir="2700000" algn="tl" rotWithShape="0">
                    <a:srgbClr val="000000"/>
                  </a:outerShdw>
                </a:effectLst>
              </a:rPr>
              <a:t>소</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임시대피소가 필요한가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수리가 필요한가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이불이나 의류가 필요한가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0"/>
            <a:r>
              <a:rPr lang="ko-KR" altLang="en-US" sz="6400" dirty="0" smtClean="0">
                <a:effectLst>
                  <a:outerShdw blurRad="50800" dist="38100" dir="2700000" algn="tl" rotWithShape="0">
                    <a:srgbClr val="000000"/>
                  </a:outerShdw>
                </a:effectLst>
              </a:rPr>
              <a:t>의료</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응급 치료가 필요한가</a:t>
            </a:r>
            <a:r>
              <a:rPr lang="en-US" sz="6400" dirty="0" smtClean="0">
                <a:effectLst>
                  <a:outerShdw blurRad="50800" dist="38100" dir="2700000" algn="tl" rotWithShape="0">
                    <a:srgbClr val="000000"/>
                  </a:outerShdw>
                </a:effectLst>
              </a:rPr>
              <a:t>?</a:t>
            </a:r>
            <a:endParaRPr lang="en-US" sz="11200" dirty="0" smtClean="0">
              <a:effectLst>
                <a:outerShdw blurRad="50800" dist="38100" dir="2700000" algn="tl" rotWithShape="0">
                  <a:srgbClr val="000000"/>
                </a:outerShdw>
              </a:effectLst>
            </a:endParaRPr>
          </a:p>
          <a:p>
            <a:pPr lvl="1"/>
            <a:r>
              <a:rPr lang="ko-KR" altLang="en-US" sz="6400" dirty="0" smtClean="0">
                <a:effectLst>
                  <a:outerShdw blurRad="50800" dist="38100" dir="2700000" algn="tl" rotWithShape="0">
                    <a:srgbClr val="000000"/>
                  </a:outerShdw>
                </a:effectLst>
              </a:rPr>
              <a:t>의료지원 기간은 얼마나 되는가</a:t>
            </a:r>
            <a:r>
              <a:rPr lang="en-US" sz="5600" dirty="0" smtClean="0">
                <a:effectLst>
                  <a:outerShdw blurRad="50800" dist="38100" dir="2700000" algn="tl" rotWithShape="0">
                    <a:srgbClr val="000000"/>
                  </a:outerShdw>
                </a:effectLst>
              </a:rPr>
              <a:t>? </a:t>
            </a:r>
            <a:endParaRPr lang="en-US" sz="7200" dirty="0" smtClean="0">
              <a:effectLst>
                <a:outerShdw blurRad="50800" dist="38100" dir="2700000" algn="tl" rotWithShape="0">
                  <a:srgbClr val="000000"/>
                </a:outerShdw>
              </a:effectLst>
            </a:endParaRPr>
          </a:p>
          <a:p>
            <a:endParaRPr lang="en-US" dirty="0" smtClean="0"/>
          </a:p>
          <a:p>
            <a:endParaRPr lang="en-US" dirty="0" smtClean="0"/>
          </a:p>
          <a:p>
            <a:endParaRPr lang="en-US" dirty="0" smtClean="0"/>
          </a:p>
          <a:p>
            <a:pPr lvl="0">
              <a:buNone/>
            </a:pPr>
            <a:endParaRPr lang="en-US" dirty="0" smtClean="0"/>
          </a:p>
          <a:p>
            <a:endParaRPr lang="en-US" dirty="0"/>
          </a:p>
        </p:txBody>
      </p:sp>
      <p:pic>
        <p:nvPicPr>
          <p:cNvPr id="6" name="Picture 2" descr="http://www.ynetnews.com/PicServer2/20122005/835632/LBN59_wa.jpg"/>
          <p:cNvPicPr>
            <a:picLocks noChangeAspect="1" noChangeArrowheads="1"/>
          </p:cNvPicPr>
          <p:nvPr/>
        </p:nvPicPr>
        <p:blipFill>
          <a:blip r:embed="rId3" cstate="email"/>
          <a:srcRect/>
          <a:stretch>
            <a:fillRect/>
          </a:stretch>
        </p:blipFill>
        <p:spPr bwMode="auto">
          <a:xfrm>
            <a:off x="6324600" y="1447800"/>
            <a:ext cx="2667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2670014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ko-KR" altLang="en-US" dirty="0" smtClean="0"/>
              <a:t>재활</a:t>
            </a:r>
            <a:endParaRPr lang="en-US" dirty="0"/>
          </a:p>
        </p:txBody>
      </p:sp>
      <p:sp>
        <p:nvSpPr>
          <p:cNvPr id="4" name="Text Placeholder 3"/>
          <p:cNvSpPr>
            <a:spLocks noGrp="1"/>
          </p:cNvSpPr>
          <p:nvPr>
            <p:ph type="body" sz="quarter" idx="12"/>
          </p:nvPr>
        </p:nvSpPr>
        <p:spPr>
          <a:xfrm>
            <a:off x="330200" y="1219200"/>
            <a:ext cx="5867400" cy="5549900"/>
          </a:xfrm>
        </p:spPr>
        <p:txBody>
          <a:bodyPr>
            <a:normAutofit fontScale="70000" lnSpcReduction="20000"/>
          </a:bodyPr>
          <a:lstStyle/>
          <a:p>
            <a:r>
              <a:rPr lang="ko-KR" altLang="en-US" dirty="0" smtClean="0">
                <a:effectLst>
                  <a:outerShdw blurRad="50800" dist="38100" dir="2700000" algn="tl" rotWithShape="0">
                    <a:srgbClr val="000000"/>
                  </a:outerShdw>
                </a:effectLst>
              </a:rPr>
              <a:t>재활의 목적</a:t>
            </a:r>
            <a:r>
              <a:rPr lang="en-US" dirty="0" smtClean="0">
                <a:effectLst>
                  <a:outerShdw blurRad="50800" dist="38100" dir="2700000" algn="tl" rotWithShape="0">
                    <a:srgbClr val="000000"/>
                  </a:outerShdw>
                </a:effectLst>
              </a:rPr>
              <a:t>– </a:t>
            </a:r>
            <a:r>
              <a:rPr lang="ko-KR" altLang="en-US" dirty="0" smtClean="0">
                <a:effectLst>
                  <a:outerShdw blurRad="50800" dist="38100" dir="2700000" algn="tl" rotWithShape="0">
                    <a:srgbClr val="000000"/>
                  </a:outerShdw>
                </a:effectLst>
              </a:rPr>
              <a:t>주민들이 자력으로 버틸 수 있는 좀 더 영구적인 해결책 제시</a:t>
            </a:r>
            <a:endParaRPr lang="en-US" sz="4400" dirty="0" smtClean="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단계에서 비슷한 점들이 많으나 지속 가능하다는 것이 차이점이다</a:t>
            </a:r>
            <a:r>
              <a:rPr lang="en-US" dirty="0" smtClean="0">
                <a:effectLst>
                  <a:outerShdw blurRad="50800" dist="38100" dir="2700000" algn="tl" rotWithShape="0">
                    <a:srgbClr val="000000"/>
                  </a:outerShdw>
                </a:effectLst>
              </a:rPr>
              <a:t>:</a:t>
            </a:r>
            <a:endParaRPr lang="en-US" sz="4400" dirty="0" smtClean="0">
              <a:effectLst>
                <a:outerShdw blurRad="50800" dist="38100" dir="2700000" algn="tl" rotWithShape="0">
                  <a:srgbClr val="000000"/>
                </a:outerShdw>
              </a:effectLst>
            </a:endParaRPr>
          </a:p>
          <a:p>
            <a:pPr lvl="1"/>
            <a:r>
              <a:rPr lang="ko-KR" altLang="en-US" dirty="0" smtClean="0">
                <a:effectLst>
                  <a:outerShdw blurRad="50800" dist="38100" dir="2700000" algn="tl" rotWithShape="0">
                    <a:srgbClr val="000000"/>
                  </a:outerShdw>
                </a:effectLst>
              </a:rPr>
              <a:t>식량 소재</a:t>
            </a:r>
            <a:endParaRPr lang="en-US" sz="4000" dirty="0" smtClean="0">
              <a:effectLst>
                <a:outerShdw blurRad="50800" dist="38100" dir="2700000" algn="tl" rotWithShape="0">
                  <a:srgbClr val="000000"/>
                </a:outerShdw>
              </a:effectLst>
            </a:endParaRPr>
          </a:p>
          <a:p>
            <a:pPr lvl="1"/>
            <a:r>
              <a:rPr lang="ko-KR" altLang="en-US" dirty="0" smtClean="0">
                <a:effectLst>
                  <a:outerShdw blurRad="50800" dist="38100" dir="2700000" algn="tl" rotWithShape="0">
                    <a:srgbClr val="000000"/>
                  </a:outerShdw>
                </a:effectLst>
              </a:rPr>
              <a:t>물 근원지</a:t>
            </a:r>
            <a:endParaRPr lang="en-US" sz="4000" dirty="0" smtClean="0">
              <a:effectLst>
                <a:outerShdw blurRad="50800" dist="38100" dir="2700000" algn="tl" rotWithShape="0">
                  <a:srgbClr val="000000"/>
                </a:outerShdw>
              </a:effectLst>
            </a:endParaRPr>
          </a:p>
          <a:p>
            <a:pPr lvl="1"/>
            <a:r>
              <a:rPr lang="ko-KR" altLang="en-US" dirty="0" smtClean="0">
                <a:effectLst>
                  <a:outerShdw blurRad="50800" dist="38100" dir="2700000" algn="tl" rotWithShape="0">
                    <a:srgbClr val="000000"/>
                  </a:outerShdw>
                </a:effectLst>
              </a:rPr>
              <a:t>위생관리 및 위생</a:t>
            </a:r>
            <a:endParaRPr lang="en-US" sz="4000" dirty="0" smtClean="0">
              <a:effectLst>
                <a:outerShdw blurRad="50800" dist="38100" dir="2700000" algn="tl" rotWithShape="0">
                  <a:srgbClr val="000000"/>
                </a:outerShdw>
              </a:effectLst>
            </a:endParaRPr>
          </a:p>
          <a:p>
            <a:pPr lvl="1"/>
            <a:r>
              <a:rPr lang="ko-KR" altLang="en-US" dirty="0" smtClean="0">
                <a:effectLst>
                  <a:outerShdw blurRad="50800" dist="38100" dir="2700000" algn="tl" rotWithShape="0">
                    <a:srgbClr val="000000"/>
                  </a:outerShdw>
                </a:effectLst>
              </a:rPr>
              <a:t>대피소</a:t>
            </a:r>
            <a:r>
              <a:rPr lang="en-US" dirty="0" smtClean="0">
                <a:effectLst>
                  <a:outerShdw blurRad="50800" dist="38100" dir="2700000" algn="tl" rotWithShape="0">
                    <a:srgbClr val="000000"/>
                  </a:outerShdw>
                </a:effectLst>
              </a:rPr>
              <a:t> </a:t>
            </a:r>
            <a:endParaRPr lang="en-US" sz="4000" dirty="0" smtClean="0">
              <a:effectLst>
                <a:outerShdw blurRad="50800" dist="38100" dir="2700000" algn="tl" rotWithShape="0">
                  <a:srgbClr val="000000"/>
                </a:outerShdw>
              </a:effectLst>
            </a:endParaRPr>
          </a:p>
          <a:p>
            <a:pPr lvl="1"/>
            <a:r>
              <a:rPr lang="ko-KR" altLang="en-US" dirty="0" smtClean="0">
                <a:effectLst>
                  <a:outerShdw blurRad="50800" dist="38100" dir="2700000" algn="tl" rotWithShape="0">
                    <a:srgbClr val="000000"/>
                  </a:outerShdw>
                </a:effectLst>
              </a:rPr>
              <a:t>의료</a:t>
            </a:r>
            <a:endParaRPr lang="en-US" sz="4000" dirty="0" smtClean="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생계 </a:t>
            </a:r>
            <a:r>
              <a:rPr lang="en-US" dirty="0" smtClean="0">
                <a:effectLst>
                  <a:outerShdw blurRad="50800" dist="38100" dir="2700000" algn="tl" rotWithShape="0">
                    <a:srgbClr val="000000"/>
                  </a:outerShdw>
                </a:effectLst>
              </a:rPr>
              <a:t> </a:t>
            </a:r>
            <a:r>
              <a:rPr lang="ko-KR" altLang="en-US" dirty="0" smtClean="0">
                <a:effectLst>
                  <a:outerShdw blurRad="50800" dist="38100" dir="2700000" algn="tl" rotWithShape="0">
                    <a:srgbClr val="000000"/>
                  </a:outerShdw>
                </a:effectLst>
              </a:rPr>
              <a:t>프로젝트</a:t>
            </a:r>
            <a:endParaRPr lang="en-US" sz="4400" dirty="0" smtClean="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지역사회 교육</a:t>
            </a:r>
            <a:endParaRPr lang="en-US" sz="4400" dirty="0" smtClean="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다음 재난에 대한 대비</a:t>
            </a:r>
            <a:endParaRPr lang="en-US" sz="4400" dirty="0" smtClean="0">
              <a:effectLst>
                <a:outerShdw blurRad="50800" dist="38100" dir="2700000" algn="tl" rotWithShape="0">
                  <a:srgbClr val="000000"/>
                </a:outerShdw>
              </a:effectLst>
            </a:endParaRPr>
          </a:p>
          <a:p>
            <a:pPr lvl="0"/>
            <a:r>
              <a:rPr lang="en-US" altLang="ko-KR" dirty="0" smtClean="0">
                <a:effectLst>
                  <a:outerShdw blurRad="50800" dist="38100" dir="2700000" algn="tl" rotWithShape="0">
                    <a:srgbClr val="000000"/>
                  </a:outerShdw>
                </a:effectLst>
              </a:rPr>
              <a:t>(</a:t>
            </a:r>
            <a:r>
              <a:rPr lang="ko-KR" altLang="en-US" dirty="0" smtClean="0">
                <a:effectLst>
                  <a:outerShdw blurRad="50800" dist="38100" dir="2700000" algn="tl" rotWithShape="0">
                    <a:srgbClr val="000000"/>
                  </a:outerShdw>
                </a:effectLst>
              </a:rPr>
              <a:t>정부</a:t>
            </a:r>
            <a:r>
              <a:rPr lang="en-US" altLang="ko-KR" dirty="0" smtClean="0">
                <a:effectLst>
                  <a:outerShdw blurRad="50800" dist="38100" dir="2700000" algn="tl" rotWithShape="0">
                    <a:srgbClr val="000000"/>
                  </a:outerShdw>
                </a:effectLst>
              </a:rPr>
              <a:t>)</a:t>
            </a:r>
            <a:r>
              <a:rPr lang="ko-KR" altLang="en-US" dirty="0" smtClean="0">
                <a:effectLst>
                  <a:outerShdw blurRad="50800" dist="38100" dir="2700000" algn="tl" rotWithShape="0">
                    <a:srgbClr val="000000"/>
                  </a:outerShdw>
                </a:effectLst>
              </a:rPr>
              <a:t>공무원의 평가</a:t>
            </a:r>
            <a:endParaRPr lang="en-US" sz="4400" dirty="0" smtClean="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노동할 만큼의 식량</a:t>
            </a:r>
            <a:endParaRPr lang="en-US" sz="4400" dirty="0" smtClean="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상담</a:t>
            </a:r>
            <a:endParaRPr lang="en-US" sz="4400" dirty="0" smtClean="0">
              <a:effectLst>
                <a:outerShdw blurRad="50800" dist="38100" dir="2700000" algn="tl" rotWithShape="0">
                  <a:srgbClr val="000000"/>
                </a:outerShdw>
              </a:effectLst>
            </a:endParaRPr>
          </a:p>
          <a:p>
            <a:endParaRPr lang="en-US" dirty="0" smtClean="0"/>
          </a:p>
          <a:p>
            <a:endParaRPr lang="en-US" dirty="0" smtClean="0"/>
          </a:p>
          <a:p>
            <a:endParaRPr lang="en-US" dirty="0" smtClean="0"/>
          </a:p>
          <a:p>
            <a:pPr lvl="0">
              <a:buNone/>
            </a:pPr>
            <a:endParaRPr lang="en-US" dirty="0" smtClean="0"/>
          </a:p>
          <a:p>
            <a:endParaRPr lang="en-US" dirty="0"/>
          </a:p>
        </p:txBody>
      </p:sp>
      <p:pic>
        <p:nvPicPr>
          <p:cNvPr id="6" name="Picture 2" descr="http://www.ynetnews.com/PicServer2/20122005/835632/LBN59_wa.jpg"/>
          <p:cNvPicPr>
            <a:picLocks noChangeAspect="1" noChangeArrowheads="1"/>
          </p:cNvPicPr>
          <p:nvPr/>
        </p:nvPicPr>
        <p:blipFill>
          <a:blip r:embed="rId3" cstate="email"/>
          <a:srcRect/>
          <a:stretch>
            <a:fillRect/>
          </a:stretch>
        </p:blipFill>
        <p:spPr bwMode="auto">
          <a:xfrm>
            <a:off x="6324600" y="1447800"/>
            <a:ext cx="2667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7277994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400800" cy="914400"/>
          </a:xfrm>
        </p:spPr>
        <p:txBody>
          <a:bodyPr>
            <a:normAutofit fontScale="92500" lnSpcReduction="10000"/>
          </a:bodyPr>
          <a:lstStyle/>
          <a:p>
            <a:r>
              <a:rPr lang="ko-KR" altLang="en-US" dirty="0" smtClean="0"/>
              <a:t>재건</a:t>
            </a:r>
            <a:endParaRPr lang="en-US" dirty="0"/>
          </a:p>
        </p:txBody>
      </p:sp>
      <p:sp>
        <p:nvSpPr>
          <p:cNvPr id="4" name="Text Placeholder 3"/>
          <p:cNvSpPr>
            <a:spLocks noGrp="1"/>
          </p:cNvSpPr>
          <p:nvPr>
            <p:ph type="body" sz="quarter" idx="12"/>
          </p:nvPr>
        </p:nvSpPr>
        <p:spPr>
          <a:xfrm>
            <a:off x="330200" y="1219200"/>
            <a:ext cx="5867400" cy="2819400"/>
          </a:xfrm>
        </p:spPr>
        <p:txBody>
          <a:bodyPr>
            <a:normAutofit/>
          </a:bodyPr>
          <a:lstStyle/>
          <a:p>
            <a:r>
              <a:rPr lang="ko-KR" altLang="en-US" sz="1800" dirty="0" smtClean="0">
                <a:effectLst>
                  <a:outerShdw blurRad="50800" dist="38100" dir="2700000" algn="tl" rotWithShape="0">
                    <a:srgbClr val="000000"/>
                  </a:outerShdw>
                </a:effectLst>
              </a:rPr>
              <a:t>재건의 핵심 </a:t>
            </a:r>
            <a:r>
              <a:rPr lang="en-US" sz="1800" dirty="0" smtClean="0">
                <a:effectLst>
                  <a:outerShdw blurRad="50800" dist="38100" dir="2700000" algn="tl" rotWithShape="0">
                    <a:srgbClr val="000000"/>
                  </a:outerShdw>
                </a:effectLst>
              </a:rPr>
              <a:t>– </a:t>
            </a:r>
            <a:r>
              <a:rPr lang="ko-KR" altLang="en-US" sz="1800" dirty="0" smtClean="0">
                <a:effectLst>
                  <a:outerShdw blurRad="50800" dist="38100" dir="2700000" algn="tl" rotWithShape="0">
                    <a:srgbClr val="000000"/>
                  </a:outerShdw>
                </a:effectLst>
              </a:rPr>
              <a:t>발전</a:t>
            </a:r>
            <a:endParaRPr lang="en-US" sz="1800" dirty="0">
              <a:effectLst>
                <a:outerShdw blurRad="50800" dist="38100" dir="2700000" algn="tl" rotWithShape="0">
                  <a:srgbClr val="000000"/>
                </a:outerShdw>
              </a:effectLst>
            </a:endParaRPr>
          </a:p>
          <a:p>
            <a:r>
              <a:rPr lang="ko-KR" altLang="en-US" sz="1800" dirty="0" smtClean="0">
                <a:effectLst>
                  <a:outerShdw blurRad="50800" dist="38100" dir="2700000" algn="tl" rotWithShape="0">
                    <a:srgbClr val="000000"/>
                  </a:outerShdw>
                </a:effectLst>
              </a:rPr>
              <a:t>재건의 목적 </a:t>
            </a:r>
            <a:r>
              <a:rPr lang="en-US" sz="1800" dirty="0" smtClean="0">
                <a:effectLst>
                  <a:outerShdw blurRad="50800" dist="38100" dir="2700000" algn="tl" rotWithShape="0">
                    <a:srgbClr val="000000"/>
                  </a:outerShdw>
                </a:effectLst>
              </a:rPr>
              <a:t>– </a:t>
            </a:r>
            <a:r>
              <a:rPr lang="ko-KR" altLang="en-US" sz="1800" dirty="0" smtClean="0">
                <a:effectLst>
                  <a:outerShdw blurRad="50800" dist="38100" dir="2700000" algn="tl" rotWithShape="0">
                    <a:srgbClr val="000000"/>
                  </a:outerShdw>
                </a:effectLst>
              </a:rPr>
              <a:t>재난 이전 상태로의 회복</a:t>
            </a:r>
            <a:r>
              <a:rPr lang="en-US" sz="1800" dirty="0" smtClean="0">
                <a:effectLst>
                  <a:outerShdw blurRad="50800" dist="38100" dir="2700000" algn="tl" rotWithShape="0">
                    <a:srgbClr val="000000"/>
                  </a:outerShdw>
                </a:effectLst>
              </a:rPr>
              <a:t> </a:t>
            </a:r>
            <a:endParaRPr lang="en-US" sz="1800" dirty="0">
              <a:effectLst>
                <a:outerShdw blurRad="50800" dist="38100" dir="2700000" algn="tl" rotWithShape="0">
                  <a:srgbClr val="000000"/>
                </a:outerShdw>
              </a:effectLst>
            </a:endParaRPr>
          </a:p>
          <a:p>
            <a:pPr lvl="0"/>
            <a:r>
              <a:rPr lang="ko-KR" altLang="en-US" sz="1800" dirty="0" smtClean="0">
                <a:effectLst>
                  <a:outerShdw blurRad="50800" dist="38100" dir="2700000" algn="tl" rotWithShape="0">
                    <a:srgbClr val="000000"/>
                  </a:outerShdw>
                </a:effectLst>
              </a:rPr>
              <a:t>식량 안보</a:t>
            </a:r>
            <a:endParaRPr lang="en-US" sz="1800" dirty="0">
              <a:effectLst>
                <a:outerShdw blurRad="50800" dist="38100" dir="2700000" algn="tl" rotWithShape="0">
                  <a:srgbClr val="000000"/>
                </a:outerShdw>
              </a:effectLst>
            </a:endParaRPr>
          </a:p>
          <a:p>
            <a:pPr lvl="0"/>
            <a:r>
              <a:rPr lang="ko-KR" altLang="en-US" sz="1800" dirty="0" smtClean="0">
                <a:effectLst>
                  <a:outerShdw blurRad="50800" dist="38100" dir="2700000" algn="tl" rotWithShape="0">
                    <a:srgbClr val="000000"/>
                  </a:outerShdw>
                </a:effectLst>
              </a:rPr>
              <a:t>영구적 보호시설</a:t>
            </a:r>
            <a:endParaRPr lang="en-US" sz="1800" dirty="0">
              <a:effectLst>
                <a:outerShdw blurRad="50800" dist="38100" dir="2700000" algn="tl" rotWithShape="0">
                  <a:srgbClr val="000000"/>
                </a:outerShdw>
              </a:effectLst>
            </a:endParaRPr>
          </a:p>
          <a:p>
            <a:pPr lvl="0"/>
            <a:r>
              <a:rPr lang="ko-KR" altLang="en-US" sz="1800" dirty="0" smtClean="0">
                <a:effectLst>
                  <a:outerShdw blurRad="50800" dist="38100" dir="2700000" algn="tl" rotWithShape="0">
                    <a:srgbClr val="000000"/>
                  </a:outerShdw>
                </a:effectLst>
              </a:rPr>
              <a:t>물</a:t>
            </a:r>
            <a:r>
              <a:rPr lang="en-US" altLang="ko-KR" sz="1800" dirty="0" smtClean="0">
                <a:effectLst>
                  <a:outerShdw blurRad="50800" dist="38100" dir="2700000" algn="tl" rotWithShape="0">
                    <a:srgbClr val="000000"/>
                  </a:outerShdw>
                </a:effectLst>
              </a:rPr>
              <a:t>, </a:t>
            </a:r>
            <a:r>
              <a:rPr lang="ko-KR" altLang="en-US" sz="1800" dirty="0" smtClean="0">
                <a:effectLst>
                  <a:outerShdw blurRad="50800" dist="38100" dir="2700000" algn="tl" rotWithShape="0">
                    <a:srgbClr val="000000"/>
                  </a:outerShdw>
                </a:effectLst>
              </a:rPr>
              <a:t>위생</a:t>
            </a:r>
            <a:endParaRPr lang="en-US" sz="1800" dirty="0">
              <a:effectLst>
                <a:outerShdw blurRad="50800" dist="38100" dir="2700000" algn="tl" rotWithShape="0">
                  <a:srgbClr val="000000"/>
                </a:outerShdw>
              </a:effectLst>
            </a:endParaRPr>
          </a:p>
          <a:p>
            <a:pPr lvl="0"/>
            <a:r>
              <a:rPr lang="ko-KR" altLang="en-US" sz="1800" dirty="0" smtClean="0">
                <a:effectLst>
                  <a:outerShdw blurRad="50800" dist="38100" dir="2700000" algn="tl" rotWithShape="0">
                    <a:srgbClr val="000000"/>
                  </a:outerShdw>
                </a:effectLst>
              </a:rPr>
              <a:t>의료</a:t>
            </a:r>
            <a:r>
              <a:rPr lang="en-US" sz="1800" dirty="0" smtClean="0">
                <a:effectLst>
                  <a:outerShdw blurRad="50800" dist="38100" dir="2700000" algn="tl" rotWithShape="0">
                    <a:srgbClr val="000000"/>
                  </a:outerShdw>
                </a:effectLst>
              </a:rPr>
              <a:t> </a:t>
            </a:r>
            <a:r>
              <a:rPr lang="ko-KR" altLang="en-US" sz="1800" dirty="0" smtClean="0">
                <a:effectLst>
                  <a:outerShdw blurRad="50800" dist="38100" dir="2700000" algn="tl" rotWithShape="0">
                    <a:srgbClr val="000000"/>
                  </a:outerShdw>
                </a:effectLst>
              </a:rPr>
              <a:t>또는 건강</a:t>
            </a:r>
            <a:endParaRPr lang="en-US" sz="1800" dirty="0">
              <a:effectLst>
                <a:outerShdw blurRad="50800" dist="38100" dir="2700000" algn="tl" rotWithShape="0">
                  <a:srgbClr val="000000"/>
                </a:outerShdw>
              </a:effectLst>
            </a:endParaRPr>
          </a:p>
          <a:p>
            <a:pPr lvl="0"/>
            <a:r>
              <a:rPr lang="ko-KR" altLang="en-US" sz="1800" dirty="0" smtClean="0">
                <a:effectLst>
                  <a:outerShdw blurRad="50800" dist="38100" dir="2700000" algn="tl" rotWithShape="0">
                    <a:srgbClr val="000000"/>
                  </a:outerShdw>
                </a:effectLst>
              </a:rPr>
              <a:t>생계</a:t>
            </a:r>
            <a:endParaRPr lang="en-US" sz="1800" dirty="0">
              <a:effectLst>
                <a:outerShdw blurRad="50800" dist="38100" dir="2700000" algn="tl" rotWithShape="0">
                  <a:srgbClr val="000000"/>
                </a:outerShdw>
              </a:effectLst>
            </a:endParaRPr>
          </a:p>
          <a:p>
            <a:pPr marL="0" indent="0">
              <a:buNone/>
            </a:pPr>
            <a:endParaRPr lang="en-US" dirty="0" smtClean="0"/>
          </a:p>
          <a:p>
            <a:endParaRPr lang="en-US" dirty="0" smtClean="0"/>
          </a:p>
          <a:p>
            <a:endParaRPr lang="en-US" dirty="0" smtClean="0"/>
          </a:p>
          <a:p>
            <a:pPr lvl="0">
              <a:buNone/>
            </a:pPr>
            <a:endParaRPr lang="en-US" dirty="0" smtClean="0"/>
          </a:p>
          <a:p>
            <a:endParaRPr lang="en-US" dirty="0"/>
          </a:p>
        </p:txBody>
      </p:sp>
      <p:pic>
        <p:nvPicPr>
          <p:cNvPr id="6" name="Picture 2" descr="http://www.ynetnews.com/PicServer2/20122005/835632/LBN59_wa.jpg"/>
          <p:cNvPicPr>
            <a:picLocks noChangeAspect="1" noChangeArrowheads="1"/>
          </p:cNvPicPr>
          <p:nvPr/>
        </p:nvPicPr>
        <p:blipFill>
          <a:blip r:embed="rId3" cstate="email"/>
          <a:srcRect/>
          <a:stretch>
            <a:fillRect/>
          </a:stretch>
        </p:blipFill>
        <p:spPr bwMode="auto">
          <a:xfrm>
            <a:off x="6324600" y="1295400"/>
            <a:ext cx="2667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3" name="Table 2"/>
          <p:cNvGraphicFramePr>
            <a:graphicFrameLocks noGrp="1"/>
          </p:cNvGraphicFramePr>
          <p:nvPr>
            <p:extLst>
              <p:ext uri="{D42A27DB-BD31-4B8C-83A1-F6EECF244321}">
                <p14:modId xmlns:p14="http://schemas.microsoft.com/office/powerpoint/2010/main" val="2690437345"/>
              </p:ext>
            </p:extLst>
          </p:nvPr>
        </p:nvGraphicFramePr>
        <p:xfrm>
          <a:off x="381000" y="4191000"/>
          <a:ext cx="8686800" cy="2554605"/>
        </p:xfrm>
        <a:graphic>
          <a:graphicData uri="http://schemas.openxmlformats.org/drawingml/2006/table">
            <a:tbl>
              <a:tblPr firstRow="1" bandRow="1">
                <a:tableStyleId>{5C22544A-7EE6-4342-B048-85BDC9FD1C3A}</a:tableStyleId>
              </a:tblPr>
              <a:tblGrid>
                <a:gridCol w="2895600"/>
                <a:gridCol w="3733800"/>
                <a:gridCol w="2057400"/>
              </a:tblGrid>
              <a:tr h="304800">
                <a:tc>
                  <a:txBody>
                    <a:bodyPr/>
                    <a:lstStyle/>
                    <a:p>
                      <a:pPr marL="0" marR="0" algn="just">
                        <a:spcBef>
                          <a:spcPts val="0"/>
                        </a:spcBef>
                        <a:spcAft>
                          <a:spcPts val="0"/>
                        </a:spcAft>
                        <a:tabLst>
                          <a:tab pos="1245870" algn="r"/>
                        </a:tabLst>
                      </a:pPr>
                      <a:r>
                        <a:rPr lang="en-US" sz="1200" b="1" kern="1200" dirty="0">
                          <a:solidFill>
                            <a:srgbClr val="000000"/>
                          </a:solidFill>
                          <a:effectLst/>
                          <a:latin typeface="Arial"/>
                          <a:ea typeface="Times New Roman"/>
                          <a:cs typeface="Times New Roman"/>
                        </a:rPr>
                        <a:t>       Relief</a:t>
                      </a:r>
                      <a:r>
                        <a:rPr lang="en-US" sz="1200" kern="1200" dirty="0">
                          <a:solidFill>
                            <a:srgbClr val="000000"/>
                          </a:solidFill>
                          <a:effectLst/>
                          <a:latin typeface="Arial"/>
                          <a:ea typeface="SimSun"/>
                          <a:cs typeface="Times New Roman"/>
                        </a:rPr>
                        <a:t> 	</a:t>
                      </a:r>
                      <a:endParaRPr lang="en-US" sz="1800" dirty="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b="1" kern="1200" dirty="0" smtClean="0">
                          <a:solidFill>
                            <a:srgbClr val="000000"/>
                          </a:solidFill>
                          <a:effectLst/>
                          <a:latin typeface="Arial"/>
                          <a:ea typeface="Times New Roman"/>
                          <a:cs typeface="Times New Roman"/>
                        </a:rPr>
                        <a:t>Rehabilitation</a:t>
                      </a:r>
                      <a:endParaRPr lang="en-US" sz="1800" dirty="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b="1" kern="1200" dirty="0">
                          <a:solidFill>
                            <a:srgbClr val="000000"/>
                          </a:solidFill>
                          <a:effectLst/>
                          <a:latin typeface="Arial"/>
                          <a:ea typeface="Times New Roman"/>
                          <a:cs typeface="Times New Roman"/>
                        </a:rPr>
                        <a:t> </a:t>
                      </a:r>
                      <a:r>
                        <a:rPr lang="en-US" sz="1200" b="1" kern="1200" dirty="0" smtClean="0">
                          <a:solidFill>
                            <a:srgbClr val="000000"/>
                          </a:solidFill>
                          <a:effectLst/>
                          <a:latin typeface="Arial"/>
                          <a:ea typeface="Times New Roman"/>
                          <a:cs typeface="Times New Roman"/>
                        </a:rPr>
                        <a:t>Reconstruction</a:t>
                      </a:r>
                      <a:endParaRPr lang="en-US" sz="1800" dirty="0">
                        <a:effectLst/>
                        <a:latin typeface="Georgia"/>
                        <a:ea typeface="Calibri"/>
                        <a:cs typeface="Times New Roman"/>
                      </a:endParaRPr>
                    </a:p>
                  </a:txBody>
                  <a:tcPr marL="68580" marR="68580" marT="9525" marB="0"/>
                </a:tc>
              </a:tr>
              <a:tr h="502920">
                <a:tc>
                  <a:txBody>
                    <a:bodyPr/>
                    <a:lstStyle/>
                    <a:p>
                      <a:pPr marL="0" marR="0">
                        <a:spcBef>
                          <a:spcPts val="0"/>
                        </a:spcBef>
                        <a:spcAft>
                          <a:spcPts val="0"/>
                        </a:spcAft>
                      </a:pPr>
                      <a:r>
                        <a:rPr lang="en-US" sz="1200" kern="1200">
                          <a:solidFill>
                            <a:srgbClr val="000000"/>
                          </a:solidFill>
                          <a:effectLst/>
                          <a:latin typeface="Arial"/>
                          <a:ea typeface="Times New Roman"/>
                          <a:cs typeface="Times New Roman"/>
                        </a:rPr>
                        <a:t>Distribute bottled     water</a:t>
                      </a:r>
                      <a:endParaRPr lang="en-US" sz="1800">
                        <a:effectLst/>
                        <a:latin typeface="Georgia"/>
                        <a:ea typeface="Calibri"/>
                        <a:cs typeface="Times New Roman"/>
                      </a:endParaRPr>
                    </a:p>
                    <a:p>
                      <a:pPr marL="0" marR="0">
                        <a:spcBef>
                          <a:spcPts val="0"/>
                        </a:spcBef>
                        <a:spcAft>
                          <a:spcPts val="0"/>
                        </a:spcAft>
                      </a:pPr>
                      <a:r>
                        <a:rPr lang="en-US" sz="1200" kern="1200">
                          <a:solidFill>
                            <a:srgbClr val="000000"/>
                          </a:solidFill>
                          <a:effectLst/>
                          <a:latin typeface="Arial"/>
                          <a:ea typeface="Times New Roman"/>
                          <a:cs typeface="Times New Roman"/>
                        </a:rPr>
                        <a:t>Truck in water</a:t>
                      </a:r>
                      <a:endParaRPr lang="en-US" sz="1800">
                        <a:effectLst/>
                        <a:latin typeface="Georgia"/>
                        <a:ea typeface="Calibri"/>
                        <a:cs typeface="Times New Roman"/>
                      </a:endParaRPr>
                    </a:p>
                  </a:txBody>
                  <a:tcPr marL="68580" marR="68580" marT="9525" marB="0"/>
                </a:tc>
                <a:tc>
                  <a:txBody>
                    <a:bodyPr/>
                    <a:lstStyle/>
                    <a:p>
                      <a:pPr marL="182880" marR="0" indent="-182880" algn="just">
                        <a:spcBef>
                          <a:spcPts val="0"/>
                        </a:spcBef>
                        <a:spcAft>
                          <a:spcPts val="0"/>
                        </a:spcAft>
                      </a:pPr>
                      <a:r>
                        <a:rPr lang="en-US" sz="1200" kern="1200">
                          <a:solidFill>
                            <a:srgbClr val="000000"/>
                          </a:solidFill>
                          <a:effectLst/>
                          <a:latin typeface="Arial"/>
                          <a:ea typeface="Times New Roman"/>
                          <a:cs typeface="Times New Roman"/>
                        </a:rPr>
                        <a:t>Restore / Clean out wells</a:t>
                      </a:r>
                      <a:endParaRPr lang="en-US" sz="180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a:solidFill>
                            <a:srgbClr val="000000"/>
                          </a:solidFill>
                          <a:effectLst/>
                          <a:latin typeface="Arial"/>
                          <a:ea typeface="Times New Roman"/>
                          <a:cs typeface="Times New Roman"/>
                        </a:rPr>
                        <a:t>Piped water supply</a:t>
                      </a:r>
                      <a:endParaRPr lang="en-US" sz="1800">
                        <a:effectLst/>
                        <a:latin typeface="Georgia"/>
                        <a:ea typeface="Calibri"/>
                        <a:cs typeface="Times New Roman"/>
                      </a:endParaRPr>
                    </a:p>
                  </a:txBody>
                  <a:tcPr marL="68580" marR="68580" marT="9525" marB="0"/>
                </a:tc>
              </a:tr>
              <a:tr h="502920">
                <a:tc>
                  <a:txBody>
                    <a:bodyPr/>
                    <a:lstStyle/>
                    <a:p>
                      <a:pPr marL="73025" marR="0" indent="-73025">
                        <a:spcBef>
                          <a:spcPts val="0"/>
                        </a:spcBef>
                        <a:spcAft>
                          <a:spcPts val="0"/>
                        </a:spcAft>
                      </a:pPr>
                      <a:r>
                        <a:rPr lang="en-US" sz="1200" kern="1200">
                          <a:solidFill>
                            <a:srgbClr val="000000"/>
                          </a:solidFill>
                          <a:effectLst/>
                          <a:latin typeface="Arial"/>
                          <a:ea typeface="Times New Roman"/>
                          <a:cs typeface="Times New Roman"/>
                        </a:rPr>
                        <a:t>Distribute energy biscuits</a:t>
                      </a:r>
                      <a:endParaRPr lang="en-US" sz="1800">
                        <a:effectLst/>
                        <a:latin typeface="Georgia"/>
                        <a:ea typeface="Calibri"/>
                        <a:cs typeface="Times New Roman"/>
                      </a:endParaRPr>
                    </a:p>
                    <a:p>
                      <a:pPr marL="0" marR="0">
                        <a:spcBef>
                          <a:spcPts val="0"/>
                        </a:spcBef>
                        <a:spcAft>
                          <a:spcPts val="0"/>
                        </a:spcAft>
                      </a:pPr>
                      <a:r>
                        <a:rPr lang="en-US" sz="1200" kern="1200">
                          <a:solidFill>
                            <a:srgbClr val="000000"/>
                          </a:solidFill>
                          <a:effectLst/>
                          <a:latin typeface="Arial"/>
                          <a:ea typeface="Times New Roman"/>
                          <a:cs typeface="Times New Roman"/>
                        </a:rPr>
                        <a:t>Distribute rice</a:t>
                      </a:r>
                      <a:endParaRPr lang="en-US" sz="1800">
                        <a:effectLst/>
                        <a:latin typeface="Georgia"/>
                        <a:ea typeface="Calibri"/>
                        <a:cs typeface="Times New Roman"/>
                      </a:endParaRPr>
                    </a:p>
                    <a:p>
                      <a:pPr marL="0" marR="0">
                        <a:spcBef>
                          <a:spcPts val="0"/>
                        </a:spcBef>
                        <a:spcAft>
                          <a:spcPts val="0"/>
                        </a:spcAft>
                      </a:pPr>
                      <a:r>
                        <a:rPr lang="en-US" sz="1200" kern="1200">
                          <a:solidFill>
                            <a:srgbClr val="000000"/>
                          </a:solidFill>
                          <a:effectLst/>
                          <a:latin typeface="Arial"/>
                          <a:ea typeface="Times New Roman"/>
                          <a:cs typeface="Times New Roman"/>
                        </a:rPr>
                        <a:t>Soup Kitchen</a:t>
                      </a:r>
                      <a:endParaRPr lang="en-US" sz="1800">
                        <a:effectLst/>
                        <a:latin typeface="Georgia"/>
                        <a:ea typeface="Calibri"/>
                        <a:cs typeface="Times New Roman"/>
                      </a:endParaRPr>
                    </a:p>
                    <a:p>
                      <a:pPr marL="0" marR="0">
                        <a:spcBef>
                          <a:spcPts val="0"/>
                        </a:spcBef>
                        <a:spcAft>
                          <a:spcPts val="0"/>
                        </a:spcAft>
                      </a:pPr>
                      <a:r>
                        <a:rPr lang="en-US" sz="1200" kern="1200">
                          <a:solidFill>
                            <a:srgbClr val="000000"/>
                          </a:solidFill>
                          <a:effectLst/>
                          <a:latin typeface="Arial"/>
                          <a:ea typeface="Times New Roman"/>
                          <a:cs typeface="Times New Roman"/>
                        </a:rPr>
                        <a:t>Feeding Center</a:t>
                      </a:r>
                      <a:endParaRPr lang="en-US" sz="180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a:solidFill>
                            <a:srgbClr val="000000"/>
                          </a:solidFill>
                          <a:effectLst/>
                          <a:latin typeface="Arial"/>
                          <a:ea typeface="Times New Roman"/>
                          <a:cs typeface="Times New Roman"/>
                        </a:rPr>
                        <a:t>Food for Work</a:t>
                      </a:r>
                      <a:endParaRPr lang="en-US" sz="1800">
                        <a:effectLst/>
                        <a:latin typeface="Georgia"/>
                        <a:ea typeface="Calibri"/>
                        <a:cs typeface="Times New Roman"/>
                      </a:endParaRPr>
                    </a:p>
                    <a:p>
                      <a:pPr marL="0" marR="0" algn="just">
                        <a:spcBef>
                          <a:spcPts val="0"/>
                        </a:spcBef>
                        <a:spcAft>
                          <a:spcPts val="0"/>
                        </a:spcAft>
                      </a:pPr>
                      <a:r>
                        <a:rPr lang="en-US" sz="1200" kern="1200">
                          <a:solidFill>
                            <a:srgbClr val="000000"/>
                          </a:solidFill>
                          <a:effectLst/>
                          <a:latin typeface="Arial"/>
                          <a:ea typeface="Times New Roman"/>
                          <a:cs typeface="Times New Roman"/>
                        </a:rPr>
                        <a:t>Stoves &amp; Fuel</a:t>
                      </a:r>
                      <a:endParaRPr lang="en-US" sz="180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a:solidFill>
                            <a:srgbClr val="000000"/>
                          </a:solidFill>
                          <a:effectLst/>
                          <a:latin typeface="Arial"/>
                          <a:ea typeface="Times New Roman"/>
                          <a:cs typeface="Times New Roman"/>
                        </a:rPr>
                        <a:t>Improved farming</a:t>
                      </a:r>
                      <a:endParaRPr lang="en-US" sz="1800">
                        <a:effectLst/>
                        <a:latin typeface="Georgia"/>
                        <a:ea typeface="Calibri"/>
                        <a:cs typeface="Times New Roman"/>
                      </a:endParaRPr>
                    </a:p>
                    <a:p>
                      <a:pPr marL="0" marR="0" algn="just">
                        <a:spcBef>
                          <a:spcPts val="0"/>
                        </a:spcBef>
                        <a:spcAft>
                          <a:spcPts val="0"/>
                        </a:spcAft>
                      </a:pPr>
                      <a:r>
                        <a:rPr lang="en-US" sz="1200" kern="1200">
                          <a:solidFill>
                            <a:srgbClr val="000000"/>
                          </a:solidFill>
                          <a:effectLst/>
                          <a:latin typeface="Arial"/>
                          <a:ea typeface="Times New Roman"/>
                          <a:cs typeface="Times New Roman"/>
                        </a:rPr>
                        <a:t>Microenterprise</a:t>
                      </a:r>
                      <a:endParaRPr lang="en-US" sz="1800">
                        <a:effectLst/>
                        <a:latin typeface="Georgia"/>
                        <a:ea typeface="Calibri"/>
                        <a:cs typeface="Times New Roman"/>
                      </a:endParaRPr>
                    </a:p>
                    <a:p>
                      <a:pPr marL="0" marR="0" algn="just">
                        <a:spcBef>
                          <a:spcPts val="0"/>
                        </a:spcBef>
                        <a:spcAft>
                          <a:spcPts val="0"/>
                        </a:spcAft>
                      </a:pPr>
                      <a:r>
                        <a:rPr lang="en-US" sz="1200" kern="1200">
                          <a:solidFill>
                            <a:srgbClr val="000000"/>
                          </a:solidFill>
                          <a:effectLst/>
                          <a:latin typeface="Arial"/>
                          <a:ea typeface="Times New Roman"/>
                          <a:cs typeface="Times New Roman"/>
                        </a:rPr>
                        <a:t>Income generation</a:t>
                      </a:r>
                      <a:endParaRPr lang="en-US" sz="1800">
                        <a:effectLst/>
                        <a:latin typeface="Georgia"/>
                        <a:ea typeface="Calibri"/>
                        <a:cs typeface="Times New Roman"/>
                      </a:endParaRPr>
                    </a:p>
                    <a:p>
                      <a:pPr marL="0" marR="0" algn="just">
                        <a:spcBef>
                          <a:spcPts val="0"/>
                        </a:spcBef>
                        <a:spcAft>
                          <a:spcPts val="0"/>
                        </a:spcAft>
                      </a:pPr>
                      <a:r>
                        <a:rPr lang="en-US" sz="1200" kern="1200">
                          <a:solidFill>
                            <a:srgbClr val="000000"/>
                          </a:solidFill>
                          <a:effectLst/>
                          <a:latin typeface="Arial"/>
                          <a:ea typeface="Times New Roman"/>
                          <a:cs typeface="Times New Roman"/>
                        </a:rPr>
                        <a:t>Projects</a:t>
                      </a:r>
                      <a:endParaRPr lang="en-US" sz="1800">
                        <a:effectLst/>
                        <a:latin typeface="Georgia"/>
                        <a:ea typeface="Calibri"/>
                        <a:cs typeface="Times New Roman"/>
                      </a:endParaRPr>
                    </a:p>
                  </a:txBody>
                  <a:tcPr marL="68580" marR="68580" marT="9525" marB="0"/>
                </a:tc>
              </a:tr>
              <a:tr h="502920">
                <a:tc>
                  <a:txBody>
                    <a:bodyPr/>
                    <a:lstStyle/>
                    <a:p>
                      <a:pPr marL="0" marR="0">
                        <a:spcBef>
                          <a:spcPts val="0"/>
                        </a:spcBef>
                        <a:spcAft>
                          <a:spcPts val="0"/>
                        </a:spcAft>
                      </a:pPr>
                      <a:r>
                        <a:rPr lang="en-US" sz="1200" kern="1200" dirty="0">
                          <a:solidFill>
                            <a:srgbClr val="000000"/>
                          </a:solidFill>
                          <a:effectLst/>
                          <a:latin typeface="Arial"/>
                          <a:ea typeface="Times New Roman"/>
                          <a:cs typeface="Times New Roman"/>
                        </a:rPr>
                        <a:t>Tents &amp; plastic sheets</a:t>
                      </a:r>
                      <a:endParaRPr lang="en-US" sz="1800" dirty="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a:solidFill>
                            <a:srgbClr val="000000"/>
                          </a:solidFill>
                          <a:effectLst/>
                          <a:latin typeface="Arial"/>
                          <a:ea typeface="Times New Roman"/>
                          <a:cs typeface="Times New Roman"/>
                        </a:rPr>
                        <a:t>Wooden Barracks</a:t>
                      </a:r>
                      <a:endParaRPr lang="en-US" sz="1800">
                        <a:effectLst/>
                        <a:latin typeface="Georgia"/>
                        <a:ea typeface="Calibri"/>
                        <a:cs typeface="Times New Roman"/>
                      </a:endParaRPr>
                    </a:p>
                    <a:p>
                      <a:pPr marL="182880" marR="0" indent="-182880" algn="just">
                        <a:spcBef>
                          <a:spcPts val="0"/>
                        </a:spcBef>
                        <a:spcAft>
                          <a:spcPts val="0"/>
                        </a:spcAft>
                      </a:pPr>
                      <a:r>
                        <a:rPr lang="en-US" sz="1200" kern="1200">
                          <a:solidFill>
                            <a:srgbClr val="000000"/>
                          </a:solidFill>
                          <a:effectLst/>
                          <a:latin typeface="Arial"/>
                          <a:ea typeface="Times New Roman"/>
                          <a:cs typeface="Times New Roman"/>
                        </a:rPr>
                        <a:t>Building Materials &amp; Tools</a:t>
                      </a:r>
                      <a:endParaRPr lang="en-US" sz="180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a:solidFill>
                            <a:srgbClr val="000000"/>
                          </a:solidFill>
                          <a:effectLst/>
                          <a:latin typeface="Arial"/>
                          <a:ea typeface="Times New Roman"/>
                          <a:cs typeface="Times New Roman"/>
                        </a:rPr>
                        <a:t>Houses</a:t>
                      </a:r>
                      <a:endParaRPr lang="en-US" sz="1800">
                        <a:effectLst/>
                        <a:latin typeface="Georgia"/>
                        <a:ea typeface="Calibri"/>
                        <a:cs typeface="Times New Roman"/>
                      </a:endParaRPr>
                    </a:p>
                  </a:txBody>
                  <a:tcPr marL="68580" marR="68580" marT="9525" marB="0"/>
                </a:tc>
              </a:tr>
              <a:tr h="502920">
                <a:tc>
                  <a:txBody>
                    <a:bodyPr/>
                    <a:lstStyle/>
                    <a:p>
                      <a:pPr marL="0" marR="0">
                        <a:spcBef>
                          <a:spcPts val="0"/>
                        </a:spcBef>
                        <a:spcAft>
                          <a:spcPts val="0"/>
                        </a:spcAft>
                      </a:pPr>
                      <a:r>
                        <a:rPr lang="en-US" sz="1200" kern="1200" dirty="0">
                          <a:solidFill>
                            <a:srgbClr val="000000"/>
                          </a:solidFill>
                          <a:effectLst/>
                          <a:latin typeface="Arial"/>
                          <a:ea typeface="Times New Roman"/>
                          <a:cs typeface="Times New Roman"/>
                        </a:rPr>
                        <a:t>Mobile medical clinics</a:t>
                      </a:r>
                      <a:endParaRPr lang="en-US" sz="1800" dirty="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dirty="0">
                          <a:solidFill>
                            <a:srgbClr val="000000"/>
                          </a:solidFill>
                          <a:effectLst/>
                          <a:latin typeface="Arial"/>
                          <a:ea typeface="Times New Roman"/>
                          <a:cs typeface="Times New Roman"/>
                        </a:rPr>
                        <a:t>Health Centers</a:t>
                      </a:r>
                      <a:endParaRPr lang="en-US" sz="1800" dirty="0">
                        <a:effectLst/>
                        <a:latin typeface="Georgia"/>
                        <a:ea typeface="Calibri"/>
                        <a:cs typeface="Times New Roman"/>
                      </a:endParaRPr>
                    </a:p>
                    <a:p>
                      <a:pPr marL="0" marR="0" algn="just">
                        <a:spcBef>
                          <a:spcPts val="0"/>
                        </a:spcBef>
                        <a:spcAft>
                          <a:spcPts val="0"/>
                        </a:spcAft>
                      </a:pPr>
                      <a:r>
                        <a:rPr lang="en-US" sz="1200" kern="1200" dirty="0">
                          <a:solidFill>
                            <a:srgbClr val="000000"/>
                          </a:solidFill>
                          <a:effectLst/>
                          <a:latin typeface="Arial"/>
                          <a:ea typeface="Times New Roman"/>
                          <a:cs typeface="Times New Roman"/>
                        </a:rPr>
                        <a:t>Primary Health Education</a:t>
                      </a:r>
                      <a:endParaRPr lang="en-US" sz="1800" dirty="0">
                        <a:effectLst/>
                        <a:latin typeface="Georgia"/>
                        <a:ea typeface="Calibri"/>
                        <a:cs typeface="Times New Roman"/>
                      </a:endParaRPr>
                    </a:p>
                  </a:txBody>
                  <a:tcPr marL="68580" marR="68580" marT="9525" marB="0"/>
                </a:tc>
                <a:tc>
                  <a:txBody>
                    <a:bodyPr/>
                    <a:lstStyle/>
                    <a:p>
                      <a:pPr marL="0" marR="0" algn="just">
                        <a:spcBef>
                          <a:spcPts val="0"/>
                        </a:spcBef>
                        <a:spcAft>
                          <a:spcPts val="0"/>
                        </a:spcAft>
                      </a:pPr>
                      <a:r>
                        <a:rPr lang="en-US" sz="1200" kern="1200" dirty="0">
                          <a:solidFill>
                            <a:srgbClr val="000000"/>
                          </a:solidFill>
                          <a:effectLst/>
                          <a:latin typeface="Arial"/>
                          <a:ea typeface="Times New Roman"/>
                          <a:cs typeface="Times New Roman"/>
                        </a:rPr>
                        <a:t>Restore hospitals</a:t>
                      </a:r>
                      <a:endParaRPr lang="en-US" sz="1800" dirty="0">
                        <a:effectLst/>
                        <a:latin typeface="Georgia"/>
                        <a:ea typeface="Calibri"/>
                        <a:cs typeface="Times New Roman"/>
                      </a:endParaRPr>
                    </a:p>
                  </a:txBody>
                  <a:tcPr marL="68580" marR="68580" marT="9525" marB="0"/>
                </a:tc>
              </a:tr>
            </a:tbl>
          </a:graphicData>
        </a:graphic>
      </p:graphicFrame>
    </p:spTree>
    <p:extLst>
      <p:ext uri="{BB962C8B-B14F-4D97-AF65-F5344CB8AC3E}">
        <p14:creationId xmlns:p14="http://schemas.microsoft.com/office/powerpoint/2010/main" val="361442341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재난지역운영</a:t>
            </a:r>
            <a:endParaRPr lang="en-US" dirty="0"/>
          </a:p>
        </p:txBody>
      </p:sp>
      <p:sp>
        <p:nvSpPr>
          <p:cNvPr id="3" name="Text Placeholder 2"/>
          <p:cNvSpPr>
            <a:spLocks noGrp="1"/>
          </p:cNvSpPr>
          <p:nvPr>
            <p:ph type="body" sz="quarter" idx="11"/>
          </p:nvPr>
        </p:nvSpPr>
        <p:spPr>
          <a:xfrm>
            <a:off x="304800" y="1422400"/>
            <a:ext cx="8534400" cy="685800"/>
          </a:xfrm>
        </p:spPr>
        <p:txBody>
          <a:bodyPr/>
          <a:lstStyle/>
          <a:p>
            <a:r>
              <a:rPr lang="ko-KR" altLang="en-US" dirty="0" smtClean="0"/>
              <a:t>비용이 들지 않는 도움 주기</a:t>
            </a:r>
            <a:endParaRPr lang="en-US" dirty="0"/>
          </a:p>
        </p:txBody>
      </p:sp>
      <p:sp>
        <p:nvSpPr>
          <p:cNvPr id="4" name="Text Placeholder 3"/>
          <p:cNvSpPr>
            <a:spLocks noGrp="1"/>
          </p:cNvSpPr>
          <p:nvPr>
            <p:ph type="body" sz="quarter" idx="12"/>
          </p:nvPr>
        </p:nvSpPr>
        <p:spPr>
          <a:xfrm>
            <a:off x="330200" y="2273300"/>
            <a:ext cx="8509000" cy="4495800"/>
          </a:xfrm>
        </p:spPr>
        <p:txBody>
          <a:bodyPr numCol="2">
            <a:normAutofit fontScale="70000" lnSpcReduction="20000"/>
          </a:bodyPr>
          <a:lstStyle/>
          <a:p>
            <a:pPr lvl="0"/>
            <a:r>
              <a:rPr lang="ko-KR" altLang="en-US" dirty="0" smtClean="0">
                <a:effectLst>
                  <a:outerShdw blurRad="50800" dist="38100" dir="2700000" algn="tl" rotWithShape="0">
                    <a:srgbClr val="000000"/>
                  </a:outerShdw>
                </a:effectLst>
              </a:rPr>
              <a:t>청소</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주민 물건 옮겨주기</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부상자들이 병원 갈 수 있도록 돕기</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도움이 올 때 까지 주민들과 함께 있기</a:t>
            </a:r>
            <a:r>
              <a:rPr lang="en-US" altLang="ko-KR" dirty="0" smtClean="0">
                <a:effectLst>
                  <a:outerShdw blurRad="50800" dist="38100" dir="2700000" algn="tl" rotWithShape="0">
                    <a:srgbClr val="000000"/>
                  </a:outerShdw>
                </a:effectLst>
              </a:rPr>
              <a:t>/ </a:t>
            </a:r>
            <a:r>
              <a:rPr lang="ko-KR" altLang="en-US" dirty="0" smtClean="0">
                <a:effectLst>
                  <a:outerShdw blurRad="50800" dist="38100" dir="2700000" algn="tl" rotWithShape="0">
                    <a:srgbClr val="000000"/>
                  </a:outerShdw>
                </a:effectLst>
              </a:rPr>
              <a:t>기도해 주기</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가족</a:t>
            </a:r>
            <a:r>
              <a:rPr lang="en-US" altLang="ko-KR" dirty="0" smtClean="0">
                <a:effectLst>
                  <a:outerShdw blurRad="50800" dist="38100" dir="2700000" algn="tl" rotWithShape="0">
                    <a:srgbClr val="000000"/>
                  </a:outerShdw>
                </a:effectLst>
              </a:rPr>
              <a:t>, </a:t>
            </a:r>
            <a:r>
              <a:rPr lang="ko-KR" altLang="en-US" dirty="0" smtClean="0">
                <a:effectLst>
                  <a:outerShdw blurRad="50800" dist="38100" dir="2700000" algn="tl" rotWithShape="0">
                    <a:srgbClr val="000000"/>
                  </a:outerShdw>
                </a:effectLst>
              </a:rPr>
              <a:t>친지를 찾는 것 도와주기</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구호단체 자원봉사 참여</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구호계획 협조</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지리적으로 구호 필요지역 식별하기</a:t>
            </a:r>
            <a:endParaRPr lang="en-US" dirty="0">
              <a:effectLst>
                <a:outerShdw blurRad="50800" dist="38100" dir="2700000" algn="tl" rotWithShape="0">
                  <a:srgbClr val="000000"/>
                </a:outerShdw>
              </a:effectLst>
            </a:endParaRPr>
          </a:p>
          <a:p>
            <a:pPr lvl="0"/>
            <a:r>
              <a:rPr lang="ko-KR" altLang="en-US" dirty="0" err="1"/>
              <a:t>필요품과</a:t>
            </a:r>
            <a:r>
              <a:rPr lang="ko-KR" altLang="en-US" dirty="0"/>
              <a:t> 자원들을 </a:t>
            </a:r>
            <a:r>
              <a:rPr lang="ko-KR" altLang="en-US" dirty="0" smtClean="0"/>
              <a:t>파악하기</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의류 수거</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어린이 사역</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식품 과 </a:t>
            </a:r>
            <a:r>
              <a:rPr lang="en-US" dirty="0" smtClean="0">
                <a:effectLst>
                  <a:outerShdw blurRad="50800" dist="38100" dir="2700000" algn="tl" rotWithShape="0">
                    <a:srgbClr val="000000"/>
                  </a:outerShdw>
                </a:effectLst>
              </a:rPr>
              <a:t> NFI </a:t>
            </a:r>
            <a:r>
              <a:rPr lang="ko-KR" altLang="en-US" dirty="0" smtClean="0">
                <a:effectLst>
                  <a:outerShdw blurRad="50800" dist="38100" dir="2700000" algn="tl" rotWithShape="0">
                    <a:srgbClr val="000000"/>
                  </a:outerShdw>
                </a:effectLst>
              </a:rPr>
              <a:t>포장 돕기</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텐트 </a:t>
            </a:r>
            <a:r>
              <a:rPr lang="en-US" altLang="ko-KR" dirty="0" smtClean="0">
                <a:effectLst>
                  <a:outerShdw blurRad="50800" dist="38100" dir="2700000" algn="tl" rotWithShape="0">
                    <a:srgbClr val="000000"/>
                  </a:outerShdw>
                </a:effectLst>
              </a:rPr>
              <a:t>/ </a:t>
            </a:r>
            <a:r>
              <a:rPr lang="ko-KR" altLang="en-US" dirty="0" smtClean="0">
                <a:effectLst>
                  <a:outerShdw blurRad="50800" dist="38100" dir="2700000" algn="tl" rotWithShape="0">
                    <a:srgbClr val="000000"/>
                  </a:outerShdw>
                </a:effectLst>
              </a:rPr>
              <a:t>임시 보호소 만들기</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요리</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물 옮기기</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안전 유지</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가르치기</a:t>
            </a:r>
            <a:r>
              <a:rPr lang="en-US" altLang="ko-KR" dirty="0" smtClean="0">
                <a:effectLst>
                  <a:outerShdw blurRad="50800" dist="38100" dir="2700000" algn="tl" rotWithShape="0">
                    <a:srgbClr val="000000"/>
                  </a:outerShdw>
                </a:effectLst>
              </a:rPr>
              <a:t>(</a:t>
            </a:r>
            <a:r>
              <a:rPr lang="ko-KR" altLang="en-US" dirty="0" smtClean="0">
                <a:effectLst>
                  <a:outerShdw blurRad="50800" dist="38100" dir="2700000" algn="tl" rotWithShape="0">
                    <a:srgbClr val="000000"/>
                  </a:outerShdw>
                </a:effectLst>
              </a:rPr>
              <a:t>교육</a:t>
            </a:r>
            <a:r>
              <a:rPr lang="en-US" altLang="ko-KR" dirty="0" smtClean="0">
                <a:effectLst>
                  <a:outerShdw blurRad="50800" dist="38100" dir="2700000" algn="tl" rotWithShape="0">
                    <a:srgbClr val="000000"/>
                  </a:outerShdw>
                </a:effectLst>
              </a:rPr>
              <a:t>)</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통역 </a:t>
            </a:r>
            <a:r>
              <a:rPr lang="en-US" altLang="ko-KR" dirty="0" smtClean="0">
                <a:effectLst>
                  <a:outerShdw blurRad="50800" dist="38100" dir="2700000" algn="tl" rotWithShape="0">
                    <a:srgbClr val="000000"/>
                  </a:outerShdw>
                </a:effectLst>
              </a:rPr>
              <a:t>/</a:t>
            </a:r>
            <a:r>
              <a:rPr lang="ko-KR" altLang="en-US" dirty="0" smtClean="0">
                <a:effectLst>
                  <a:outerShdw blurRad="50800" dist="38100" dir="2700000" algn="tl" rotWithShape="0">
                    <a:srgbClr val="000000"/>
                  </a:outerShdw>
                </a:effectLst>
              </a:rPr>
              <a:t>번역</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정리</a:t>
            </a:r>
            <a:endParaRPr lang="en-US" dirty="0">
              <a:effectLst>
                <a:outerShdw blurRad="50800" dist="38100" dir="2700000" algn="tl" rotWithShape="0">
                  <a:srgbClr val="000000"/>
                </a:outerShdw>
              </a:effectLst>
            </a:endParaRPr>
          </a:p>
          <a:p>
            <a:pPr lvl="0"/>
            <a:r>
              <a:rPr lang="en-US" dirty="0">
                <a:effectLst>
                  <a:outerShdw blurRad="50800" dist="38100" dir="2700000" algn="tl" rotWithShape="0">
                    <a:srgbClr val="000000"/>
                  </a:outerShdw>
                </a:effectLst>
              </a:rPr>
              <a:t>Resource lifelines</a:t>
            </a:r>
          </a:p>
          <a:p>
            <a:pPr lvl="0"/>
            <a:r>
              <a:rPr lang="ko-KR" altLang="en-US" dirty="0" smtClean="0">
                <a:effectLst>
                  <a:outerShdw blurRad="50800" dist="38100" dir="2700000" algn="tl" rotWithShape="0">
                    <a:srgbClr val="000000"/>
                  </a:outerShdw>
                </a:effectLst>
              </a:rPr>
              <a:t>이재민</a:t>
            </a:r>
            <a:r>
              <a:rPr lang="ko-KR" altLang="en-US" dirty="0">
                <a:effectLst>
                  <a:outerShdw blurRad="50800" dist="38100" dir="2700000" algn="tl" rotWithShape="0">
                    <a:srgbClr val="000000"/>
                  </a:outerShdw>
                </a:effectLst>
              </a:rPr>
              <a:t>을</a:t>
            </a:r>
            <a:r>
              <a:rPr lang="ko-KR" altLang="en-US" dirty="0" smtClean="0">
                <a:effectLst>
                  <a:outerShdw blurRad="50800" dist="38100" dir="2700000" algn="tl" rotWithShape="0">
                    <a:srgbClr val="000000"/>
                  </a:outerShdw>
                </a:effectLst>
              </a:rPr>
              <a:t> 위한 숙소 제공</a:t>
            </a:r>
            <a:endParaRPr lang="en-US" dirty="0">
              <a:effectLst>
                <a:outerShdw blurRad="50800" dist="38100" dir="2700000" algn="tl" rotWithShape="0">
                  <a:srgbClr val="000000"/>
                </a:outerShdw>
              </a:effectLst>
            </a:endParaRPr>
          </a:p>
          <a:p>
            <a:pPr lvl="0"/>
            <a:r>
              <a:rPr lang="ko-KR" altLang="en-US" dirty="0" smtClean="0">
                <a:effectLst>
                  <a:outerShdw blurRad="50800" dist="38100" dir="2700000" algn="tl" rotWithShape="0">
                    <a:srgbClr val="000000"/>
                  </a:outerShdw>
                </a:effectLst>
              </a:rPr>
              <a:t>동물 </a:t>
            </a:r>
            <a:r>
              <a:rPr lang="en-US" altLang="ko-KR" dirty="0" smtClean="0">
                <a:effectLst>
                  <a:outerShdw blurRad="50800" dist="38100" dir="2700000" algn="tl" rotWithShape="0">
                    <a:srgbClr val="000000"/>
                  </a:outerShdw>
                </a:effectLst>
              </a:rPr>
              <a:t>-</a:t>
            </a:r>
            <a:r>
              <a:rPr lang="ko-KR" altLang="en-US" dirty="0" smtClean="0">
                <a:effectLst>
                  <a:outerShdw blurRad="50800" dist="38100" dir="2700000" algn="tl" rotWithShape="0">
                    <a:srgbClr val="000000"/>
                  </a:outerShdw>
                </a:effectLst>
              </a:rPr>
              <a:t> 식량</a:t>
            </a:r>
            <a:r>
              <a:rPr lang="en-US" altLang="ko-KR" dirty="0" smtClean="0">
                <a:effectLst>
                  <a:outerShdw blurRad="50800" dist="38100" dir="2700000" algn="tl" rotWithShape="0">
                    <a:srgbClr val="000000"/>
                  </a:outerShdw>
                </a:effectLst>
              </a:rPr>
              <a:t>, </a:t>
            </a:r>
            <a:r>
              <a:rPr lang="ko-KR" altLang="en-US" dirty="0" smtClean="0">
                <a:effectLst>
                  <a:outerShdw blurRad="50800" dist="38100" dir="2700000" algn="tl" rotWithShape="0">
                    <a:srgbClr val="000000"/>
                  </a:outerShdw>
                </a:effectLst>
              </a:rPr>
              <a:t>물 등으로 돌보기</a:t>
            </a:r>
            <a:endParaRPr lang="en-US" dirty="0">
              <a:effectLst>
                <a:outerShdw blurRad="50800" dist="38100" dir="2700000" algn="tl" rotWithShape="0">
                  <a:srgbClr val="000000"/>
                </a:outerShdw>
              </a:effectLst>
            </a:endParaRPr>
          </a:p>
          <a:p>
            <a:endParaRPr lang="en-US" dirty="0"/>
          </a:p>
        </p:txBody>
      </p:sp>
    </p:spTree>
    <p:extLst>
      <p:ext uri="{BB962C8B-B14F-4D97-AF65-F5344CB8AC3E}">
        <p14:creationId xmlns:p14="http://schemas.microsoft.com/office/powerpoint/2010/main" val="413613165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
        <p:nvSpPr>
          <p:cNvPr id="3" name="Text Placeholder 2"/>
          <p:cNvSpPr>
            <a:spLocks noGrp="1"/>
          </p:cNvSpPr>
          <p:nvPr>
            <p:ph type="body" sz="quarter" idx="11"/>
          </p:nvPr>
        </p:nvSpPr>
        <p:spPr/>
        <p:txBody>
          <a:bodyPr/>
          <a:lstStyle/>
          <a:p>
            <a:r>
              <a:rPr lang="ko-KR" altLang="en-US" dirty="0" smtClean="0"/>
              <a:t>미디어</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홍보 담당자와의 연계</a:t>
            </a:r>
            <a:endParaRPr lang="en-US" dirty="0" smtClean="0"/>
          </a:p>
          <a:p>
            <a:r>
              <a:rPr lang="ko-KR" altLang="en-US" dirty="0" smtClean="0"/>
              <a:t>질문을 예견하고 대답을 준비</a:t>
            </a:r>
            <a:endParaRPr lang="en-US" dirty="0" smtClean="0"/>
          </a:p>
          <a:p>
            <a:r>
              <a:rPr lang="ko-KR" altLang="en-US" dirty="0" smtClean="0"/>
              <a:t>사전 질문</a:t>
            </a:r>
            <a:r>
              <a:rPr lang="en-US" dirty="0" smtClean="0"/>
              <a:t> </a:t>
            </a:r>
          </a:p>
          <a:p>
            <a:r>
              <a:rPr lang="ko-KR" altLang="en-US" dirty="0" smtClean="0"/>
              <a:t>간단한 투어와 배포자료 준비</a:t>
            </a:r>
            <a:endParaRPr lang="en-US" dirty="0" smtClean="0"/>
          </a:p>
          <a:p>
            <a:r>
              <a:rPr lang="ko-KR" altLang="en-US" dirty="0" smtClean="0"/>
              <a:t>당신의 메시지를 전달하라 </a:t>
            </a:r>
            <a:endParaRPr lang="en-US" dirty="0" smtClean="0"/>
          </a:p>
          <a:p>
            <a:endParaRPr lang="en-US" dirty="0"/>
          </a:p>
        </p:txBody>
      </p:sp>
      <p:pic>
        <p:nvPicPr>
          <p:cNvPr id="107522" name="Picture 2" descr="http://www.thirdworldtraveler.com/PageMill_Images/media_monkeys.jpg"/>
          <p:cNvPicPr>
            <a:picLocks noChangeAspect="1" noChangeArrowheads="1"/>
          </p:cNvPicPr>
          <p:nvPr/>
        </p:nvPicPr>
        <p:blipFill>
          <a:blip r:embed="rId2" cstate="email"/>
          <a:srcRect/>
          <a:stretch>
            <a:fillRect/>
          </a:stretch>
        </p:blipFill>
        <p:spPr bwMode="auto">
          <a:xfrm>
            <a:off x="6350000" y="1371600"/>
            <a:ext cx="2743200" cy="24794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64107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914400"/>
          </a:xfrm>
        </p:spPr>
        <p:txBody>
          <a:bodyPr/>
          <a:lstStyle/>
          <a:p>
            <a:r>
              <a:rPr lang="ko-KR" altLang="en-US" dirty="0" smtClean="0"/>
              <a:t>지난 </a:t>
            </a:r>
            <a:r>
              <a:rPr lang="en-US" altLang="ko-KR" dirty="0" smtClean="0"/>
              <a:t>10</a:t>
            </a:r>
            <a:r>
              <a:rPr lang="ko-KR" altLang="en-US" dirty="0" smtClean="0"/>
              <a:t>년 간</a:t>
            </a:r>
            <a:endParaRPr lang="en-US" dirty="0"/>
          </a:p>
        </p:txBody>
      </p:sp>
      <p:pic>
        <p:nvPicPr>
          <p:cNvPr id="3074" name="Picture 2" descr="http://4.bp.blogspot.com/-ffyezUVo8g0/TWHDJc7vqcI/AAAAAAAAAGU/JqxBGgLboHU/s1600/natural-disaster2.jpg"/>
          <p:cNvPicPr>
            <a:picLocks noChangeAspect="1" noChangeArrowheads="1"/>
          </p:cNvPicPr>
          <p:nvPr/>
        </p:nvPicPr>
        <p:blipFill>
          <a:blip r:embed="rId3" cstate="email"/>
          <a:srcRect/>
          <a:stretch>
            <a:fillRect/>
          </a:stretch>
        </p:blipFill>
        <p:spPr bwMode="auto">
          <a:xfrm>
            <a:off x="2133600" y="1295400"/>
            <a:ext cx="4876800" cy="32820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Slide Number Placeholder 6"/>
          <p:cNvSpPr>
            <a:spLocks noGrp="1"/>
          </p:cNvSpPr>
          <p:nvPr>
            <p:ph type="sldNum" sz="quarter" idx="12"/>
          </p:nvPr>
        </p:nvSpPr>
        <p:spPr/>
        <p:txBody>
          <a:bodyPr/>
          <a:lstStyle/>
          <a:p>
            <a:fld id="{09F307A9-962B-D343-AB25-FB6922D86A32}" type="slidenum">
              <a:rPr lang="en-US" smtClean="0"/>
              <a:pPr/>
              <a:t>8</a:t>
            </a:fld>
            <a:endParaRPr lang="en-US" dirty="0"/>
          </a:p>
        </p:txBody>
      </p:sp>
      <p:sp>
        <p:nvSpPr>
          <p:cNvPr id="3" name="Content Placeholder 2"/>
          <p:cNvSpPr>
            <a:spLocks noGrp="1"/>
          </p:cNvSpPr>
          <p:nvPr>
            <p:ph idx="1"/>
          </p:nvPr>
        </p:nvSpPr>
        <p:spPr>
          <a:xfrm>
            <a:off x="304800" y="4800600"/>
            <a:ext cx="8534400" cy="1905000"/>
          </a:xfrm>
        </p:spPr>
        <p:txBody>
          <a:bodyPr>
            <a:normAutofit fontScale="70000" lnSpcReduction="20000"/>
          </a:bodyPr>
          <a:lstStyle/>
          <a:p>
            <a:pPr marL="0" indent="0" algn="ctr">
              <a:lnSpc>
                <a:spcPct val="120000"/>
              </a:lnSpc>
              <a:spcBef>
                <a:spcPts val="0"/>
              </a:spcBef>
              <a:buNone/>
            </a:pPr>
            <a:r>
              <a:rPr lang="en-US" dirty="0" smtClean="0"/>
              <a:t>“</a:t>
            </a:r>
            <a:r>
              <a:rPr lang="ko-KR" altLang="en-US" dirty="0" smtClean="0"/>
              <a:t>제네바 재난역학연구센터가 발표한 수치에 따르면</a:t>
            </a:r>
            <a:r>
              <a:rPr lang="en-US" altLang="ko-KR" dirty="0" smtClean="0"/>
              <a:t>, </a:t>
            </a:r>
          </a:p>
          <a:p>
            <a:pPr marL="0" indent="0" algn="ctr">
              <a:lnSpc>
                <a:spcPct val="120000"/>
              </a:lnSpc>
              <a:spcBef>
                <a:spcPts val="0"/>
              </a:spcBef>
              <a:buNone/>
            </a:pPr>
            <a:r>
              <a:rPr lang="ko-KR" altLang="en-US" dirty="0" smtClean="0"/>
              <a:t>지난 </a:t>
            </a:r>
            <a:r>
              <a:rPr lang="en-US" altLang="ko-KR" dirty="0" smtClean="0"/>
              <a:t>10</a:t>
            </a:r>
            <a:r>
              <a:rPr lang="ko-KR" altLang="en-US" dirty="0" smtClean="0"/>
              <a:t>년 간</a:t>
            </a:r>
            <a:r>
              <a:rPr lang="en-US" dirty="0" smtClean="0"/>
              <a:t> 3,852 </a:t>
            </a:r>
            <a:r>
              <a:rPr lang="ko-KR" altLang="en-US" dirty="0" smtClean="0"/>
              <a:t>건의 재난 가운데</a:t>
            </a:r>
            <a:r>
              <a:rPr lang="en-US" altLang="ko-KR" dirty="0" smtClean="0"/>
              <a:t> </a:t>
            </a:r>
            <a:r>
              <a:rPr lang="ko-KR" altLang="en-US" dirty="0" smtClean="0"/>
              <a:t> </a:t>
            </a:r>
            <a:endParaRPr lang="en-US" altLang="ko-KR" dirty="0" smtClean="0"/>
          </a:p>
          <a:p>
            <a:pPr marL="0" indent="0" algn="ctr">
              <a:lnSpc>
                <a:spcPct val="120000"/>
              </a:lnSpc>
              <a:spcBef>
                <a:spcPts val="0"/>
              </a:spcBef>
              <a:buNone/>
            </a:pPr>
            <a:r>
              <a:rPr lang="en-US" altLang="ko-KR" dirty="0" smtClean="0"/>
              <a:t>78</a:t>
            </a:r>
            <a:r>
              <a:rPr lang="ko-KR" altLang="en-US" dirty="0" smtClean="0"/>
              <a:t>만명의 사망자와 </a:t>
            </a:r>
            <a:r>
              <a:rPr lang="en-US" dirty="0" smtClean="0"/>
              <a:t> 20</a:t>
            </a:r>
            <a:r>
              <a:rPr lang="ko-KR" altLang="en-US" dirty="0" smtClean="0"/>
              <a:t>억 명 이상의 환자</a:t>
            </a:r>
            <a:r>
              <a:rPr lang="en-US" altLang="ko-KR" dirty="0" smtClean="0"/>
              <a:t>, </a:t>
            </a:r>
            <a:r>
              <a:rPr lang="ko-KR" altLang="en-US" dirty="0" smtClean="0"/>
              <a:t>그리고 </a:t>
            </a:r>
            <a:endParaRPr lang="en-US" altLang="ko-KR" dirty="0" smtClean="0"/>
          </a:p>
          <a:p>
            <a:pPr marL="0" indent="0" algn="ctr">
              <a:lnSpc>
                <a:spcPct val="120000"/>
              </a:lnSpc>
              <a:spcBef>
                <a:spcPts val="0"/>
              </a:spcBef>
              <a:buNone/>
            </a:pPr>
            <a:r>
              <a:rPr lang="en-US" altLang="ko-KR" dirty="0" smtClean="0"/>
              <a:t>9</a:t>
            </a:r>
            <a:r>
              <a:rPr lang="ko-KR" altLang="en-US" dirty="0" smtClean="0"/>
              <a:t>천</a:t>
            </a:r>
            <a:r>
              <a:rPr lang="en-US" altLang="ko-KR" dirty="0" smtClean="0"/>
              <a:t>6</a:t>
            </a:r>
            <a:r>
              <a:rPr lang="ko-KR" altLang="en-US" dirty="0" smtClean="0"/>
              <a:t>백억 불 이상의 재산 손실이 발생하였다</a:t>
            </a:r>
            <a:r>
              <a:rPr lang="en-US" altLang="ko-KR" dirty="0" smtClean="0"/>
              <a:t>.”</a:t>
            </a:r>
            <a:endParaRPr lang="en-US" b="1" dirty="0" smtClean="0">
              <a:latin typeface="Calibri" pitchFamily="34" charset="0"/>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
        <p:nvSpPr>
          <p:cNvPr id="3" name="Text Placeholder 2"/>
          <p:cNvSpPr>
            <a:spLocks noGrp="1"/>
          </p:cNvSpPr>
          <p:nvPr>
            <p:ph type="body" sz="quarter" idx="11"/>
          </p:nvPr>
        </p:nvSpPr>
        <p:spPr/>
        <p:txBody>
          <a:bodyPr/>
          <a:lstStyle/>
          <a:p>
            <a:r>
              <a:rPr lang="ko-KR" altLang="en-US" dirty="0" smtClean="0"/>
              <a:t>안전과 보호</a:t>
            </a:r>
            <a:endParaRPr lang="en-US" dirty="0"/>
          </a:p>
        </p:txBody>
      </p:sp>
      <p:sp>
        <p:nvSpPr>
          <p:cNvPr id="4" name="Text Placeholder 3"/>
          <p:cNvSpPr>
            <a:spLocks noGrp="1"/>
          </p:cNvSpPr>
          <p:nvPr>
            <p:ph type="body" sz="quarter" idx="12"/>
          </p:nvPr>
        </p:nvSpPr>
        <p:spPr/>
        <p:txBody>
          <a:bodyPr>
            <a:normAutofit lnSpcReduction="10000"/>
          </a:bodyPr>
          <a:lstStyle/>
          <a:p>
            <a:pPr>
              <a:spcAft>
                <a:spcPts val="600"/>
              </a:spcAft>
            </a:pPr>
            <a:r>
              <a:rPr lang="ko-KR" altLang="en-US" dirty="0" smtClean="0"/>
              <a:t>종합</a:t>
            </a:r>
            <a:endParaRPr lang="en-US" dirty="0" smtClean="0"/>
          </a:p>
          <a:p>
            <a:pPr lvl="1">
              <a:spcAft>
                <a:spcPts val="600"/>
              </a:spcAft>
            </a:pPr>
            <a:r>
              <a:rPr lang="ko-KR" altLang="en-US" dirty="0" smtClean="0"/>
              <a:t>일상적인 것에 매이지 않도록 노력하라</a:t>
            </a:r>
            <a:endParaRPr lang="en-US" dirty="0" smtClean="0"/>
          </a:p>
          <a:p>
            <a:pPr lvl="1">
              <a:spcAft>
                <a:spcPts val="600"/>
              </a:spcAft>
            </a:pPr>
            <a:r>
              <a:rPr lang="ko-KR" altLang="en-US" dirty="0" smtClean="0"/>
              <a:t>항상 탈출루트를 준비하라</a:t>
            </a:r>
            <a:endParaRPr lang="en-US" dirty="0" smtClean="0"/>
          </a:p>
          <a:p>
            <a:pPr lvl="1">
              <a:spcAft>
                <a:spcPts val="600"/>
              </a:spcAft>
            </a:pPr>
            <a:r>
              <a:rPr lang="en-US" dirty="0" smtClean="0"/>
              <a:t>“</a:t>
            </a:r>
            <a:r>
              <a:rPr lang="ko-KR" altLang="en-US" dirty="0" smtClean="0"/>
              <a:t>친구시스템</a:t>
            </a:r>
            <a:r>
              <a:rPr lang="en-US" altLang="ko-KR" dirty="0" smtClean="0"/>
              <a:t>” – </a:t>
            </a:r>
            <a:r>
              <a:rPr lang="ko-KR" altLang="en-US" dirty="0" smtClean="0"/>
              <a:t>아무도 혼자가 아니다</a:t>
            </a:r>
            <a:endParaRPr lang="en-US" dirty="0" smtClean="0"/>
          </a:p>
          <a:p>
            <a:pPr lvl="1">
              <a:spcAft>
                <a:spcPts val="600"/>
              </a:spcAft>
            </a:pPr>
            <a:r>
              <a:rPr lang="ko-KR" altLang="en-US" dirty="0" smtClean="0"/>
              <a:t>지역의 행동 양식을 관찰하라</a:t>
            </a:r>
            <a:endParaRPr lang="en-US" dirty="0" smtClean="0"/>
          </a:p>
          <a:p>
            <a:pPr lvl="1">
              <a:spcAft>
                <a:spcPts val="600"/>
              </a:spcAft>
            </a:pPr>
            <a:r>
              <a:rPr lang="ko-KR" altLang="en-US" dirty="0" smtClean="0"/>
              <a:t>안전가옥</a:t>
            </a:r>
            <a:r>
              <a:rPr lang="en-US" altLang="ko-KR" dirty="0" smtClean="0"/>
              <a:t>/</a:t>
            </a:r>
            <a:r>
              <a:rPr lang="ko-KR" altLang="en-US" dirty="0" smtClean="0"/>
              <a:t>믿을 수 있는 사람</a:t>
            </a:r>
            <a:endParaRPr lang="en-US" dirty="0" smtClean="0"/>
          </a:p>
          <a:p>
            <a:endParaRPr lang="en-US" dirty="0"/>
          </a:p>
        </p:txBody>
      </p:sp>
      <p:pic>
        <p:nvPicPr>
          <p:cNvPr id="33796" name="Picture 4" descr="http://cdn.wn.com/pd/4b/ac/5d6f6903f18cf56e8feec779c787_grande.jpg"/>
          <p:cNvPicPr>
            <a:picLocks noChangeAspect="1" noChangeArrowheads="1"/>
          </p:cNvPicPr>
          <p:nvPr/>
        </p:nvPicPr>
        <p:blipFill>
          <a:blip r:embed="rId2" cstate="email"/>
          <a:srcRect/>
          <a:stretch>
            <a:fillRect/>
          </a:stretch>
        </p:blipFill>
        <p:spPr bwMode="auto">
          <a:xfrm>
            <a:off x="6353628" y="1423307"/>
            <a:ext cx="2637972" cy="29527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6412603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
        <p:nvSpPr>
          <p:cNvPr id="3" name="Text Placeholder 2"/>
          <p:cNvSpPr>
            <a:spLocks noGrp="1"/>
          </p:cNvSpPr>
          <p:nvPr>
            <p:ph type="body" sz="quarter" idx="11"/>
          </p:nvPr>
        </p:nvSpPr>
        <p:spPr/>
        <p:txBody>
          <a:bodyPr/>
          <a:lstStyle/>
          <a:p>
            <a:r>
              <a:rPr lang="ko-KR" altLang="en-US" dirty="0" smtClean="0"/>
              <a:t>안전과 보호</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여행시</a:t>
            </a:r>
            <a:endParaRPr lang="en-US" dirty="0" smtClean="0"/>
          </a:p>
          <a:p>
            <a:pPr lvl="1"/>
            <a:r>
              <a:rPr lang="ko-KR" altLang="en-US" dirty="0" smtClean="0"/>
              <a:t>안전벨트</a:t>
            </a:r>
            <a:endParaRPr lang="en-US" dirty="0" smtClean="0"/>
          </a:p>
          <a:p>
            <a:pPr lvl="1"/>
            <a:r>
              <a:rPr lang="ko-KR" altLang="en-US" dirty="0" smtClean="0"/>
              <a:t>도로에 대한 정보와 보안상황</a:t>
            </a:r>
            <a:endParaRPr lang="en-US" dirty="0" smtClean="0"/>
          </a:p>
          <a:p>
            <a:pPr lvl="1"/>
            <a:r>
              <a:rPr lang="ko-KR" altLang="en-US" dirty="0" smtClean="0"/>
              <a:t>운전가능한 도로</a:t>
            </a:r>
            <a:endParaRPr lang="en-US" dirty="0" smtClean="0"/>
          </a:p>
          <a:p>
            <a:pPr lvl="1"/>
            <a:r>
              <a:rPr lang="ko-KR" altLang="en-US" dirty="0" smtClean="0"/>
              <a:t>검문소와 절차</a:t>
            </a:r>
            <a:endParaRPr lang="en-US" dirty="0" smtClean="0"/>
          </a:p>
          <a:p>
            <a:pPr lvl="1"/>
            <a:r>
              <a:rPr lang="ko-KR" altLang="en-US" dirty="0" smtClean="0"/>
              <a:t>계획된 멈춤 지역</a:t>
            </a:r>
            <a:endParaRPr lang="en-US" dirty="0" smtClean="0"/>
          </a:p>
          <a:p>
            <a:pPr lvl="1"/>
            <a:r>
              <a:rPr lang="ko-KR" altLang="en-US" dirty="0" smtClean="0"/>
              <a:t>비상계획</a:t>
            </a:r>
            <a:endParaRPr lang="en-US" dirty="0" smtClean="0"/>
          </a:p>
          <a:p>
            <a:endParaRPr lang="en-US" dirty="0"/>
          </a:p>
        </p:txBody>
      </p:sp>
      <p:pic>
        <p:nvPicPr>
          <p:cNvPr id="32770" name="Picture 2" descr="http://www.abc.net.au/reslib/200709/r184852_687001.jpg"/>
          <p:cNvPicPr>
            <a:picLocks noChangeAspect="1" noChangeArrowheads="1"/>
          </p:cNvPicPr>
          <p:nvPr/>
        </p:nvPicPr>
        <p:blipFill>
          <a:blip r:embed="rId2" cstate="email"/>
          <a:srcRect/>
          <a:stretch>
            <a:fillRect/>
          </a:stretch>
        </p:blipFill>
        <p:spPr bwMode="auto">
          <a:xfrm>
            <a:off x="6324599" y="1447800"/>
            <a:ext cx="2687423"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2331664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
        <p:nvSpPr>
          <p:cNvPr id="3" name="Text Placeholder 2"/>
          <p:cNvSpPr>
            <a:spLocks noGrp="1"/>
          </p:cNvSpPr>
          <p:nvPr>
            <p:ph type="body" sz="quarter" idx="11"/>
          </p:nvPr>
        </p:nvSpPr>
        <p:spPr/>
        <p:txBody>
          <a:bodyPr>
            <a:normAutofit/>
          </a:bodyPr>
          <a:lstStyle/>
          <a:p>
            <a:r>
              <a:rPr lang="ko-KR" altLang="en-US" dirty="0" smtClean="0"/>
              <a:t>팀기지에서의 안전과 보호</a:t>
            </a:r>
            <a:endParaRPr lang="en-US" dirty="0" smtClean="0"/>
          </a:p>
          <a:p>
            <a:endParaRPr lang="en-US" dirty="0"/>
          </a:p>
        </p:txBody>
      </p:sp>
      <p:sp>
        <p:nvSpPr>
          <p:cNvPr id="4" name="Text Placeholder 3"/>
          <p:cNvSpPr>
            <a:spLocks noGrp="1"/>
          </p:cNvSpPr>
          <p:nvPr>
            <p:ph type="body" sz="quarter" idx="12"/>
          </p:nvPr>
        </p:nvSpPr>
        <p:spPr/>
        <p:txBody>
          <a:bodyPr>
            <a:normAutofit fontScale="77500" lnSpcReduction="20000"/>
          </a:bodyPr>
          <a:lstStyle/>
          <a:p>
            <a:r>
              <a:rPr lang="ko-KR" altLang="en-US" dirty="0" smtClean="0"/>
              <a:t>안전규약의 실행</a:t>
            </a:r>
            <a:endParaRPr lang="en-US" dirty="0" smtClean="0"/>
          </a:p>
          <a:p>
            <a:pPr lvl="1"/>
            <a:r>
              <a:rPr lang="ko-KR" altLang="en-US" dirty="0" smtClean="0"/>
              <a:t>통행금지</a:t>
            </a:r>
            <a:endParaRPr lang="en-US" dirty="0" smtClean="0"/>
          </a:p>
          <a:p>
            <a:pPr lvl="1"/>
            <a:r>
              <a:rPr lang="ko-KR" altLang="en-US" dirty="0" smtClean="0"/>
              <a:t>여행법규</a:t>
            </a:r>
            <a:endParaRPr lang="en-US" dirty="0" smtClean="0"/>
          </a:p>
          <a:p>
            <a:pPr lvl="1"/>
            <a:r>
              <a:rPr lang="ko-KR" altLang="en-US" dirty="0" smtClean="0"/>
              <a:t>보안당직교대</a:t>
            </a:r>
            <a:endParaRPr lang="en-US" dirty="0" smtClean="0"/>
          </a:p>
          <a:p>
            <a:r>
              <a:rPr lang="ko-KR" altLang="en-US" dirty="0" smtClean="0"/>
              <a:t>소화기와 구급약의 위치 알아두기</a:t>
            </a:r>
            <a:endParaRPr lang="en-US" dirty="0" smtClean="0"/>
          </a:p>
          <a:p>
            <a:r>
              <a:rPr lang="ko-KR" altLang="en-US" dirty="0" smtClean="0"/>
              <a:t>탈출계획</a:t>
            </a:r>
            <a:endParaRPr lang="en-US" dirty="0" smtClean="0"/>
          </a:p>
          <a:p>
            <a:pPr lvl="1"/>
            <a:r>
              <a:rPr lang="ko-KR" altLang="en-US" dirty="0" smtClean="0"/>
              <a:t>노선</a:t>
            </a:r>
            <a:endParaRPr lang="en-US" dirty="0" smtClean="0"/>
          </a:p>
          <a:p>
            <a:pPr lvl="1"/>
            <a:r>
              <a:rPr lang="ko-KR" altLang="en-US" dirty="0" smtClean="0"/>
              <a:t>재집결 지점</a:t>
            </a:r>
            <a:endParaRPr lang="en-US" dirty="0" smtClean="0"/>
          </a:p>
          <a:p>
            <a:r>
              <a:rPr lang="ko-KR" altLang="en-US" dirty="0" smtClean="0"/>
              <a:t>지역보안관리들과 연락을 유지하라</a:t>
            </a:r>
            <a:endParaRPr lang="en-US" dirty="0" smtClean="0"/>
          </a:p>
          <a:p>
            <a:pPr lvl="1"/>
            <a:r>
              <a:rPr lang="ko-KR" altLang="en-US" dirty="0" smtClean="0"/>
              <a:t>경찰</a:t>
            </a:r>
            <a:endParaRPr lang="en-US" dirty="0" smtClean="0"/>
          </a:p>
          <a:p>
            <a:pPr lvl="1"/>
            <a:r>
              <a:rPr lang="ko-KR" altLang="en-US" dirty="0" smtClean="0"/>
              <a:t>군대</a:t>
            </a:r>
            <a:endParaRPr lang="en-US" dirty="0" smtClean="0"/>
          </a:p>
          <a:p>
            <a:pPr lvl="1"/>
            <a:r>
              <a:rPr lang="ko-KR" altLang="en-US" dirty="0" smtClean="0"/>
              <a:t>사설보안업체</a:t>
            </a:r>
            <a:endParaRPr lang="en-US" dirty="0" smtClean="0"/>
          </a:p>
          <a:p>
            <a:pPr lvl="0">
              <a:buNone/>
            </a:pPr>
            <a:endParaRPr lang="en-US" dirty="0" smtClean="0"/>
          </a:p>
          <a:p>
            <a:endParaRPr lang="en-US" dirty="0"/>
          </a:p>
        </p:txBody>
      </p:sp>
      <p:pic>
        <p:nvPicPr>
          <p:cNvPr id="31746" name="Picture 2" descr="http://cache2.asset-cache.net/xc/2709611.jpg?v=1&amp;c=IWSAsset&amp;k=2&amp;d=77BFBA49EF878921F7C3FC3F69D929FD08CC8EFF438B721DC982414E8DFBFC9E7F701CC9E0DD7712A7CFF610D5B4FC25"/>
          <p:cNvPicPr>
            <a:picLocks noChangeAspect="1" noChangeArrowheads="1"/>
          </p:cNvPicPr>
          <p:nvPr/>
        </p:nvPicPr>
        <p:blipFill>
          <a:blip r:embed="rId2" cstate="email"/>
          <a:srcRect/>
          <a:stretch>
            <a:fillRect/>
          </a:stretch>
        </p:blipFill>
        <p:spPr bwMode="auto">
          <a:xfrm>
            <a:off x="6324599" y="1447800"/>
            <a:ext cx="2707115"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2327889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
        <p:nvSpPr>
          <p:cNvPr id="3" name="Text Placeholder 2"/>
          <p:cNvSpPr>
            <a:spLocks noGrp="1"/>
          </p:cNvSpPr>
          <p:nvPr>
            <p:ph type="body" sz="quarter" idx="11"/>
          </p:nvPr>
        </p:nvSpPr>
        <p:spPr/>
        <p:txBody>
          <a:bodyPr/>
          <a:lstStyle/>
          <a:p>
            <a:r>
              <a:rPr lang="ko-KR" altLang="en-US" dirty="0" smtClean="0"/>
              <a:t>개인 건강</a:t>
            </a:r>
            <a:endParaRPr lang="en-US" dirty="0"/>
          </a:p>
        </p:txBody>
      </p:sp>
      <p:sp>
        <p:nvSpPr>
          <p:cNvPr id="4" name="Text Placeholder 3"/>
          <p:cNvSpPr>
            <a:spLocks noGrp="1"/>
          </p:cNvSpPr>
          <p:nvPr>
            <p:ph type="body" sz="quarter" idx="12"/>
          </p:nvPr>
        </p:nvSpPr>
        <p:spPr/>
        <p:txBody>
          <a:bodyPr>
            <a:normAutofit fontScale="92500" lnSpcReduction="20000"/>
          </a:bodyPr>
          <a:lstStyle/>
          <a:p>
            <a:r>
              <a:rPr lang="ko-KR" altLang="en-US" dirty="0" smtClean="0"/>
              <a:t>모든 필요한 예방 접종과 의약품</a:t>
            </a:r>
            <a:endParaRPr lang="en-US" dirty="0" smtClean="0"/>
          </a:p>
          <a:p>
            <a:r>
              <a:rPr lang="ko-KR" altLang="en-US" dirty="0" smtClean="0"/>
              <a:t>벌레들로부터의 보호</a:t>
            </a:r>
            <a:r>
              <a:rPr lang="en-US" altLang="ko-KR" dirty="0" smtClean="0"/>
              <a:t>(</a:t>
            </a:r>
            <a:r>
              <a:rPr lang="ko-KR" altLang="en-US" dirty="0" smtClean="0"/>
              <a:t>말라리아</a:t>
            </a:r>
            <a:r>
              <a:rPr lang="en-US" altLang="ko-KR" dirty="0" smtClean="0"/>
              <a:t>)</a:t>
            </a:r>
            <a:endParaRPr lang="en-US" dirty="0" smtClean="0"/>
          </a:p>
          <a:p>
            <a:r>
              <a:rPr lang="ko-KR" altLang="en-US" dirty="0" smtClean="0"/>
              <a:t>지역음식을 피하라</a:t>
            </a:r>
            <a:endParaRPr lang="en-US" dirty="0" smtClean="0"/>
          </a:p>
          <a:p>
            <a:r>
              <a:rPr lang="ko-KR" altLang="en-US" dirty="0" smtClean="0"/>
              <a:t>본인이 정수한 물만 마셔라</a:t>
            </a:r>
            <a:endParaRPr lang="en-US" dirty="0" smtClean="0"/>
          </a:p>
          <a:p>
            <a:r>
              <a:rPr lang="ko-KR" altLang="en-US" dirty="0" smtClean="0"/>
              <a:t>심각한 사건에 대한 긴장감</a:t>
            </a:r>
            <a:endParaRPr lang="en-US" dirty="0" smtClean="0"/>
          </a:p>
          <a:p>
            <a:pPr lvl="1"/>
            <a:r>
              <a:rPr lang="en-US" dirty="0" smtClean="0"/>
              <a:t> CIS </a:t>
            </a:r>
            <a:r>
              <a:rPr lang="ko-KR" altLang="en-US" dirty="0" smtClean="0"/>
              <a:t>보고서</a:t>
            </a:r>
            <a:endParaRPr lang="en-US" dirty="0" smtClean="0"/>
          </a:p>
          <a:p>
            <a:pPr lvl="1"/>
            <a:r>
              <a:rPr lang="ko-KR" altLang="en-US" dirty="0" smtClean="0"/>
              <a:t>팀멤버들과의 편안한 관계와 허물없는 대화를 유지하라</a:t>
            </a:r>
            <a:endParaRPr lang="en-US" dirty="0" smtClean="0"/>
          </a:p>
          <a:p>
            <a:pPr lvl="0">
              <a:buNone/>
            </a:pPr>
            <a:endParaRPr lang="en-US" dirty="0" smtClean="0"/>
          </a:p>
          <a:p>
            <a:endParaRPr lang="en-US" dirty="0"/>
          </a:p>
        </p:txBody>
      </p:sp>
      <p:pic>
        <p:nvPicPr>
          <p:cNvPr id="30722" name="Picture 2" descr="http://t1.gstatic.com/images?q=tbn:ANd9GcR_E4Bxsc86gg8CmP-XIUrFhDhsNV--XN-oR5TqNLCbnv59z2oY"/>
          <p:cNvPicPr>
            <a:picLocks noChangeAspect="1" noChangeArrowheads="1"/>
          </p:cNvPicPr>
          <p:nvPr/>
        </p:nvPicPr>
        <p:blipFill>
          <a:blip r:embed="rId2" cstate="email"/>
          <a:srcRect/>
          <a:stretch>
            <a:fillRect/>
          </a:stretch>
        </p:blipFill>
        <p:spPr bwMode="auto">
          <a:xfrm>
            <a:off x="6400800" y="1447800"/>
            <a:ext cx="2590800" cy="36134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770238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32500" lnSpcReduction="20000"/>
          </a:bodyPr>
          <a:lstStyle/>
          <a:p>
            <a:endParaRPr lang="en-US" dirty="0" smtClean="0"/>
          </a:p>
          <a:p>
            <a:r>
              <a:rPr lang="ko-KR" altLang="en-US" sz="14400" dirty="0" smtClean="0"/>
              <a:t>재난지역운영</a:t>
            </a:r>
            <a:endParaRPr lang="en-US" altLang="ko-KR" sz="14400" dirty="0" smtClean="0"/>
          </a:p>
          <a:p>
            <a:endParaRPr lang="en-US" dirty="0"/>
          </a:p>
        </p:txBody>
      </p:sp>
      <p:sp>
        <p:nvSpPr>
          <p:cNvPr id="3" name="Text Placeholder 2"/>
          <p:cNvSpPr>
            <a:spLocks noGrp="1"/>
          </p:cNvSpPr>
          <p:nvPr>
            <p:ph type="body" sz="quarter" idx="11"/>
          </p:nvPr>
        </p:nvSpPr>
        <p:spPr/>
        <p:txBody>
          <a:bodyPr/>
          <a:lstStyle/>
          <a:p>
            <a:r>
              <a:rPr lang="ko-KR" altLang="en-US" dirty="0" smtClean="0"/>
              <a:t>단계적 철수</a:t>
            </a:r>
            <a:endParaRPr lang="en-US" dirty="0"/>
          </a:p>
        </p:txBody>
      </p:sp>
      <p:sp>
        <p:nvSpPr>
          <p:cNvPr id="4" name="Text Placeholder 3"/>
          <p:cNvSpPr>
            <a:spLocks noGrp="1"/>
          </p:cNvSpPr>
          <p:nvPr>
            <p:ph type="body" sz="quarter" idx="12"/>
          </p:nvPr>
        </p:nvSpPr>
        <p:spPr/>
        <p:txBody>
          <a:bodyPr>
            <a:normAutofit fontScale="92500"/>
          </a:bodyPr>
          <a:lstStyle/>
          <a:p>
            <a:r>
              <a:rPr lang="ko-KR" altLang="en-US" dirty="0" smtClean="0"/>
              <a:t>회복으로의 전환 </a:t>
            </a:r>
            <a:endParaRPr lang="en-US" dirty="0" smtClean="0"/>
          </a:p>
          <a:p>
            <a:pPr lvl="1"/>
            <a:r>
              <a:rPr lang="ko-KR" altLang="en-US" dirty="0" smtClean="0"/>
              <a:t>조직 내에서</a:t>
            </a:r>
            <a:endParaRPr lang="en-US" dirty="0" smtClean="0"/>
          </a:p>
          <a:p>
            <a:pPr lvl="1"/>
            <a:r>
              <a:rPr lang="ko-KR" altLang="en-US" dirty="0" smtClean="0"/>
              <a:t>역량있는 권위자에게 위임하라</a:t>
            </a:r>
            <a:endParaRPr lang="en-US" dirty="0" smtClean="0"/>
          </a:p>
          <a:p>
            <a:r>
              <a:rPr lang="ko-KR" altLang="en-US" dirty="0" smtClean="0"/>
              <a:t>철수 계획에 대하여 지역에서 대비케 하라</a:t>
            </a:r>
            <a:endParaRPr lang="en-US" dirty="0" smtClean="0"/>
          </a:p>
          <a:p>
            <a:r>
              <a:rPr lang="ko-KR" altLang="en-US" dirty="0" smtClean="0"/>
              <a:t>철수 시점</a:t>
            </a:r>
            <a:endParaRPr lang="en-US" dirty="0" smtClean="0"/>
          </a:p>
          <a:p>
            <a:r>
              <a:rPr lang="en-US" dirty="0" smtClean="0"/>
              <a:t>“</a:t>
            </a:r>
            <a:r>
              <a:rPr lang="ko-KR" altLang="en-US" dirty="0" smtClean="0"/>
              <a:t>공백</a:t>
            </a:r>
            <a:r>
              <a:rPr lang="en-US" altLang="ko-KR" dirty="0" smtClean="0"/>
              <a:t>” </a:t>
            </a:r>
            <a:r>
              <a:rPr lang="ko-KR" altLang="en-US" dirty="0" smtClean="0"/>
              <a:t>을 만들지 말라</a:t>
            </a:r>
            <a:endParaRPr lang="en-US" dirty="0" smtClean="0"/>
          </a:p>
          <a:p>
            <a:r>
              <a:rPr lang="ko-KR" altLang="en-US" dirty="0" smtClean="0"/>
              <a:t>배운 것을 훈련하라 </a:t>
            </a:r>
            <a:endParaRPr lang="en-US" dirty="0" smtClean="0"/>
          </a:p>
          <a:p>
            <a:pPr>
              <a:buNone/>
            </a:pPr>
            <a:endParaRPr lang="en-US" dirty="0" smtClean="0"/>
          </a:p>
          <a:p>
            <a:endParaRPr lang="en-US" dirty="0"/>
          </a:p>
        </p:txBody>
      </p:sp>
      <p:pic>
        <p:nvPicPr>
          <p:cNvPr id="6" name="Picture 2" descr="C:\Users\DBopp\Downloads\another temporary shelter in Camp 2, Sitio Lumbay, Indahag, 11klm away from the city .JPG"/>
          <p:cNvPicPr>
            <a:picLocks noChangeAspect="1" noChangeArrowheads="1"/>
          </p:cNvPicPr>
          <p:nvPr/>
        </p:nvPicPr>
        <p:blipFill>
          <a:blip r:embed="rId2" cstate="email"/>
          <a:srcRect/>
          <a:stretch>
            <a:fillRect/>
          </a:stretch>
        </p:blipFill>
        <p:spPr bwMode="auto">
          <a:xfrm>
            <a:off x="6461759" y="1447800"/>
            <a:ext cx="2606041" cy="41148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9484844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재난지역운영</a:t>
            </a:r>
            <a:endParaRPr lang="en-US" sz="4400" dirty="0"/>
          </a:p>
        </p:txBody>
      </p:sp>
      <p:sp>
        <p:nvSpPr>
          <p:cNvPr id="3" name="Text Placeholder 2"/>
          <p:cNvSpPr>
            <a:spLocks noGrp="1"/>
          </p:cNvSpPr>
          <p:nvPr>
            <p:ph type="body" sz="quarter" idx="11"/>
          </p:nvPr>
        </p:nvSpPr>
        <p:spPr/>
        <p:txBody>
          <a:bodyPr>
            <a:normAutofit/>
          </a:bodyPr>
          <a:lstStyle/>
          <a:p>
            <a:r>
              <a:rPr lang="ko-KR" altLang="en-US" dirty="0" smtClean="0"/>
              <a:t>재난 지역 떠나기</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재난지역투입과 유사한 방법이 많음</a:t>
            </a:r>
            <a:endParaRPr lang="en-US" dirty="0" smtClean="0"/>
          </a:p>
          <a:p>
            <a:r>
              <a:rPr lang="ko-KR" altLang="en-US" dirty="0" smtClean="0"/>
              <a:t>외국인으로서의  보호 아래 탈출하라</a:t>
            </a:r>
            <a:endParaRPr lang="en-US" dirty="0" smtClean="0"/>
          </a:p>
          <a:p>
            <a:r>
              <a:rPr lang="ko-KR" altLang="en-US" dirty="0" smtClean="0"/>
              <a:t>필요한 서류들</a:t>
            </a:r>
            <a:endParaRPr lang="en-US" dirty="0" smtClean="0"/>
          </a:p>
          <a:p>
            <a:pPr lvl="1"/>
            <a:r>
              <a:rPr lang="ko-KR" altLang="en-US" dirty="0" smtClean="0"/>
              <a:t>비자</a:t>
            </a:r>
            <a:endParaRPr lang="en-US" dirty="0" smtClean="0"/>
          </a:p>
          <a:p>
            <a:pPr lvl="1"/>
            <a:r>
              <a:rPr lang="ko-KR" altLang="en-US" dirty="0" smtClean="0"/>
              <a:t>여권</a:t>
            </a:r>
            <a:endParaRPr lang="en-US" dirty="0" smtClean="0"/>
          </a:p>
          <a:p>
            <a:pPr>
              <a:buNone/>
            </a:pPr>
            <a:endParaRPr lang="en-US" dirty="0" smtClean="0"/>
          </a:p>
          <a:p>
            <a:endParaRPr lang="en-US" dirty="0"/>
          </a:p>
        </p:txBody>
      </p:sp>
      <p:pic>
        <p:nvPicPr>
          <p:cNvPr id="7" name="Picture 2" descr="http://nimg.sulekha.com/others/original700/2008-9-8-8-36-58-99f0f3d43cfe4f8680d8121323e835b3-7d7642b0fc0347e6bd7a68c71f809f4c-2.jpg"/>
          <p:cNvPicPr>
            <a:picLocks noChangeAspect="1" noChangeArrowheads="1"/>
          </p:cNvPicPr>
          <p:nvPr/>
        </p:nvPicPr>
        <p:blipFill>
          <a:blip r:embed="rId2" cstate="email"/>
          <a:srcRect/>
          <a:stretch>
            <a:fillRect/>
          </a:stretch>
        </p:blipFill>
        <p:spPr bwMode="auto">
          <a:xfrm>
            <a:off x="6324600" y="1447799"/>
            <a:ext cx="2819400" cy="3375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0047968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재난 평가</a:t>
            </a:r>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886200" y="1447800"/>
            <a:ext cx="5029200" cy="5257800"/>
          </a:xfrm>
        </p:spPr>
        <p:txBody>
          <a:bodyPr>
            <a:normAutofit/>
          </a:bodyPr>
          <a:lstStyle/>
          <a:p>
            <a:pPr>
              <a:spcAft>
                <a:spcPts val="1200"/>
              </a:spcAft>
            </a:pPr>
            <a:r>
              <a:rPr lang="ko-KR" altLang="en-US" dirty="0" smtClean="0"/>
              <a:t>목적</a:t>
            </a:r>
            <a:endParaRPr lang="en-US" dirty="0" smtClean="0"/>
          </a:p>
          <a:p>
            <a:pPr>
              <a:spcAft>
                <a:spcPts val="1200"/>
              </a:spcAft>
            </a:pPr>
            <a:r>
              <a:rPr lang="ko-KR" altLang="en-US" dirty="0" smtClean="0"/>
              <a:t>평가 과정</a:t>
            </a:r>
            <a:endParaRPr lang="en-US" dirty="0" smtClean="0"/>
          </a:p>
          <a:p>
            <a:pPr>
              <a:spcAft>
                <a:spcPts val="1200"/>
              </a:spcAft>
            </a:pPr>
            <a:r>
              <a:rPr lang="ko-KR" altLang="en-US" dirty="0" smtClean="0"/>
              <a:t>평가 유형들</a:t>
            </a:r>
            <a:endParaRPr lang="en-US" dirty="0" smtClean="0"/>
          </a:p>
          <a:p>
            <a:pPr>
              <a:spcAft>
                <a:spcPts val="1200"/>
              </a:spcAft>
            </a:pPr>
            <a:r>
              <a:rPr lang="ko-KR" altLang="en-US" dirty="0" smtClean="0"/>
              <a:t>자료 수집 방법</a:t>
            </a:r>
            <a:endParaRPr lang="en-US" dirty="0" smtClean="0"/>
          </a:p>
          <a:p>
            <a:pPr>
              <a:spcAft>
                <a:spcPts val="1200"/>
              </a:spcAft>
            </a:pPr>
            <a:r>
              <a:rPr lang="ko-KR" altLang="en-US" dirty="0" smtClean="0"/>
              <a:t>성공적인 평가의 비결</a:t>
            </a:r>
            <a:endParaRPr lang="en-US" dirty="0" smtClean="0"/>
          </a:p>
          <a:p>
            <a:pPr>
              <a:spcAft>
                <a:spcPts val="1200"/>
              </a:spcAft>
            </a:pPr>
            <a:r>
              <a:rPr lang="ko-KR" altLang="en-US" dirty="0" smtClean="0"/>
              <a:t>평가 보고서</a:t>
            </a:r>
            <a:endParaRPr lang="en-US" dirty="0" smtClean="0"/>
          </a:p>
          <a:p>
            <a:endParaRPr lang="en-US" dirty="0"/>
          </a:p>
        </p:txBody>
      </p:sp>
      <p:sp>
        <p:nvSpPr>
          <p:cNvPr id="4" name="Text Placeholder 3"/>
          <p:cNvSpPr>
            <a:spLocks noGrp="1"/>
          </p:cNvSpPr>
          <p:nvPr>
            <p:ph type="body" sz="quarter" idx="12"/>
          </p:nvPr>
        </p:nvSpPr>
        <p:spPr/>
        <p:txBody>
          <a:bodyPr>
            <a:normAutofit/>
          </a:bodyPr>
          <a:lstStyle/>
          <a:p>
            <a:r>
              <a:rPr lang="ko-KR" altLang="en-US" sz="4400" dirty="0" smtClean="0"/>
              <a:t>재난 평가</a:t>
            </a:r>
            <a:endParaRPr lang="en-US" sz="4400" dirty="0"/>
          </a:p>
        </p:txBody>
      </p:sp>
      <p:pic>
        <p:nvPicPr>
          <p:cNvPr id="5" name="Picture 4" descr="DSC00103.JPG"/>
          <p:cNvPicPr>
            <a:picLocks noChangeAspect="1"/>
          </p:cNvPicPr>
          <p:nvPr/>
        </p:nvPicPr>
        <p:blipFill>
          <a:blip r:embed="rId2" cstate="email"/>
          <a:srcRect/>
          <a:stretch>
            <a:fillRect/>
          </a:stretch>
        </p:blipFill>
        <p:spPr>
          <a:xfrm>
            <a:off x="152400" y="1447800"/>
            <a:ext cx="3548662"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 평가</a:t>
            </a:r>
            <a:endParaRPr lang="en-US" sz="4400" dirty="0"/>
          </a:p>
        </p:txBody>
      </p:sp>
      <p:sp>
        <p:nvSpPr>
          <p:cNvPr id="3" name="Text Placeholder 2"/>
          <p:cNvSpPr>
            <a:spLocks noGrp="1"/>
          </p:cNvSpPr>
          <p:nvPr>
            <p:ph type="body" sz="quarter" idx="11"/>
          </p:nvPr>
        </p:nvSpPr>
        <p:spPr/>
        <p:txBody>
          <a:bodyPr/>
          <a:lstStyle/>
          <a:p>
            <a:r>
              <a:rPr lang="ko-KR" altLang="en-US" dirty="0" smtClean="0"/>
              <a:t>목  적</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재난의 영향을 파악함</a:t>
            </a:r>
            <a:endParaRPr lang="en-US" dirty="0" smtClean="0"/>
          </a:p>
          <a:p>
            <a:r>
              <a:rPr lang="ko-KR" altLang="en-US" dirty="0" smtClean="0"/>
              <a:t>긴급 요구와 피해를 파악함</a:t>
            </a:r>
            <a:r>
              <a:rPr lang="en-US" altLang="ko-KR" dirty="0" smtClean="0"/>
              <a:t>.</a:t>
            </a:r>
            <a:endParaRPr lang="en-US" dirty="0" smtClean="0"/>
          </a:p>
          <a:p>
            <a:r>
              <a:rPr lang="ko-KR" altLang="en-US" dirty="0" smtClean="0"/>
              <a:t>구조작업의 우선순위를 정함</a:t>
            </a:r>
            <a:r>
              <a:rPr lang="en-US" altLang="ko-KR" dirty="0" smtClean="0"/>
              <a:t>.</a:t>
            </a:r>
            <a:endParaRPr lang="en-US" dirty="0" smtClean="0"/>
          </a:p>
          <a:p>
            <a:r>
              <a:rPr lang="en-US" dirty="0" smtClean="0"/>
              <a:t>IDRN  </a:t>
            </a:r>
            <a:r>
              <a:rPr lang="ko-KR" altLang="en-US" dirty="0" smtClean="0"/>
              <a:t>또는 다른 기관들에게 건의함</a:t>
            </a:r>
            <a:r>
              <a:rPr lang="en-US" altLang="ko-KR" dirty="0" smtClean="0"/>
              <a:t>.</a:t>
            </a:r>
            <a:endParaRPr lang="en-US" dirty="0" smtClean="0"/>
          </a:p>
          <a:p>
            <a:endParaRPr lang="en-US" dirty="0"/>
          </a:p>
        </p:txBody>
      </p:sp>
      <p:pic>
        <p:nvPicPr>
          <p:cNvPr id="6" name="Picture 5" descr="DSC00088closeup.jpg"/>
          <p:cNvPicPr>
            <a:picLocks noChangeAspect="1"/>
          </p:cNvPicPr>
          <p:nvPr/>
        </p:nvPicPr>
        <p:blipFill>
          <a:blip r:embed="rId2" cstate="email"/>
          <a:stretch>
            <a:fillRect/>
          </a:stretch>
        </p:blipFill>
        <p:spPr>
          <a:xfrm>
            <a:off x="6396296" y="1422714"/>
            <a:ext cx="2595304" cy="32871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a:t>재난 평가</a:t>
            </a:r>
            <a:endParaRPr lang="en-US" dirty="0"/>
          </a:p>
        </p:txBody>
      </p:sp>
      <p:sp>
        <p:nvSpPr>
          <p:cNvPr id="3" name="Text Placeholder 2"/>
          <p:cNvSpPr>
            <a:spLocks noGrp="1"/>
          </p:cNvSpPr>
          <p:nvPr>
            <p:ph type="body" sz="quarter" idx="11"/>
          </p:nvPr>
        </p:nvSpPr>
        <p:spPr/>
        <p:txBody>
          <a:bodyPr/>
          <a:lstStyle/>
          <a:p>
            <a:r>
              <a:rPr lang="ko-KR" altLang="en-US" dirty="0"/>
              <a:t>평가 과정</a:t>
            </a:r>
            <a:endParaRPr lang="en-US" dirty="0"/>
          </a:p>
        </p:txBody>
      </p:sp>
      <p:sp>
        <p:nvSpPr>
          <p:cNvPr id="4" name="Text Placeholder 3"/>
          <p:cNvSpPr>
            <a:spLocks noGrp="1"/>
          </p:cNvSpPr>
          <p:nvPr>
            <p:ph type="body" sz="quarter" idx="12"/>
          </p:nvPr>
        </p:nvSpPr>
        <p:spPr/>
        <p:txBody>
          <a:bodyPr/>
          <a:lstStyle/>
          <a:p>
            <a:r>
              <a:rPr lang="ko-KR" altLang="en-US" dirty="0" smtClean="0"/>
              <a:t>필요정보 및 정보지 파악</a:t>
            </a:r>
            <a:endParaRPr lang="en-US" altLang="ko-KR" dirty="0" smtClean="0"/>
          </a:p>
          <a:p>
            <a:r>
              <a:rPr lang="ko-KR" altLang="en-US" dirty="0" smtClean="0"/>
              <a:t>정보 및 자료 수집</a:t>
            </a:r>
            <a:endParaRPr lang="en-US" altLang="ko-KR" dirty="0" smtClean="0"/>
          </a:p>
          <a:p>
            <a:r>
              <a:rPr lang="ko-KR" altLang="en-US" dirty="0" smtClean="0"/>
              <a:t>정보 분석</a:t>
            </a:r>
            <a:endParaRPr lang="en-US" altLang="ko-KR" dirty="0" smtClean="0"/>
          </a:p>
          <a:p>
            <a:r>
              <a:rPr lang="ko-KR" altLang="en-US" dirty="0" smtClean="0"/>
              <a:t>결과 보고</a:t>
            </a:r>
            <a:endParaRPr lang="en-US" altLang="ko-KR" dirty="0" smtClean="0"/>
          </a:p>
          <a:p>
            <a:r>
              <a:rPr lang="ko-KR" altLang="en-US" dirty="0" smtClean="0"/>
              <a:t>계획 수립</a:t>
            </a:r>
            <a:endParaRPr lang="en-US" dirty="0"/>
          </a:p>
        </p:txBody>
      </p:sp>
      <p:pic>
        <p:nvPicPr>
          <p:cNvPr id="6" name="Picture 5" descr="DSC00113.JPG"/>
          <p:cNvPicPr>
            <a:picLocks noChangeAspect="1"/>
          </p:cNvPicPr>
          <p:nvPr/>
        </p:nvPicPr>
        <p:blipFill>
          <a:blip r:embed="rId3" cstate="email"/>
          <a:srcRect/>
          <a:stretch>
            <a:fillRect/>
          </a:stretch>
        </p:blipFill>
        <p:spPr>
          <a:xfrm>
            <a:off x="6324600" y="1407888"/>
            <a:ext cx="2743200" cy="27910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86436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descr="http://3.bp.blogspot.com/_tGvWFBJvNfM/TGGC1qUJiWI/AAAAAAAAAMY/Wp1O_W79X-g/s1600/g-100807-cvr-pakistan-8a.grid-6x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01576" y="2133600"/>
            <a:ext cx="3766224"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600200" y="152400"/>
            <a:ext cx="6858000" cy="1524000"/>
          </a:xfrm>
        </p:spPr>
        <p:txBody>
          <a:bodyPr/>
          <a:lstStyle/>
          <a:p>
            <a:r>
              <a:rPr lang="ko-KR" altLang="en-US" dirty="0" smtClean="0"/>
              <a:t>도움은 언제 오는가</a:t>
            </a:r>
            <a:r>
              <a:rPr lang="en-US" altLang="ko-KR" dirty="0" smtClean="0"/>
              <a:t>?</a:t>
            </a:r>
            <a:endParaRPr lang="en-US" dirty="0"/>
          </a:p>
        </p:txBody>
      </p:sp>
      <p:graphicFrame>
        <p:nvGraphicFramePr>
          <p:cNvPr id="6" name="Diagram 5"/>
          <p:cNvGraphicFramePr/>
          <p:nvPr>
            <p:extLst>
              <p:ext uri="{D42A27DB-BD31-4B8C-83A1-F6EECF244321}">
                <p14:modId xmlns:p14="http://schemas.microsoft.com/office/powerpoint/2010/main" val="478461266"/>
              </p:ext>
            </p:extLst>
          </p:nvPr>
        </p:nvGraphicFramePr>
        <p:xfrm>
          <a:off x="152400" y="2438400"/>
          <a:ext cx="60198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재난평가</a:t>
            </a:r>
            <a:endParaRPr lang="en-US" sz="4400" dirty="0"/>
          </a:p>
        </p:txBody>
      </p:sp>
      <p:sp>
        <p:nvSpPr>
          <p:cNvPr id="3" name="Text Placeholder 2"/>
          <p:cNvSpPr>
            <a:spLocks noGrp="1"/>
          </p:cNvSpPr>
          <p:nvPr>
            <p:ph type="body" sz="quarter" idx="11"/>
          </p:nvPr>
        </p:nvSpPr>
        <p:spPr/>
        <p:txBody>
          <a:bodyPr>
            <a:normAutofit/>
          </a:bodyPr>
          <a:lstStyle/>
          <a:p>
            <a:r>
              <a:rPr lang="ko-KR" altLang="en-US" dirty="0" smtClean="0"/>
              <a:t>평가의 유형</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ko-KR" altLang="en-US" dirty="0" smtClean="0"/>
              <a:t>상황 평가</a:t>
            </a:r>
            <a:endParaRPr lang="en-US" dirty="0" smtClean="0"/>
          </a:p>
          <a:p>
            <a:pPr lvl="1"/>
            <a:r>
              <a:rPr lang="ko-KR" altLang="en-US" dirty="0" smtClean="0"/>
              <a:t>영항을 받은 지역</a:t>
            </a:r>
            <a:endParaRPr lang="en-US" dirty="0" smtClean="0"/>
          </a:p>
          <a:p>
            <a:pPr lvl="1"/>
            <a:r>
              <a:rPr lang="ko-KR" altLang="en-US" dirty="0" smtClean="0"/>
              <a:t>영향을 받은 인원</a:t>
            </a:r>
            <a:endParaRPr lang="en-US" dirty="0" smtClean="0"/>
          </a:p>
          <a:p>
            <a:pPr lvl="1"/>
            <a:r>
              <a:rPr lang="ko-KR" altLang="en-US" dirty="0" smtClean="0"/>
              <a:t>사망자</a:t>
            </a:r>
            <a:r>
              <a:rPr lang="en-US" altLang="ko-KR" dirty="0" smtClean="0"/>
              <a:t>/</a:t>
            </a:r>
            <a:r>
              <a:rPr lang="ko-KR" altLang="en-US" dirty="0" smtClean="0"/>
              <a:t>환자 비율</a:t>
            </a:r>
            <a:endParaRPr lang="en-US" dirty="0" smtClean="0"/>
          </a:p>
          <a:p>
            <a:pPr lvl="1"/>
            <a:r>
              <a:rPr lang="ko-KR" altLang="en-US" dirty="0" smtClean="0"/>
              <a:t>기간시설의 피해 정도</a:t>
            </a:r>
            <a:endParaRPr lang="en-US" dirty="0" smtClean="0"/>
          </a:p>
          <a:p>
            <a:r>
              <a:rPr lang="ko-KR" altLang="en-US" dirty="0" smtClean="0"/>
              <a:t>필요성 평가</a:t>
            </a:r>
            <a:endParaRPr lang="en-US" dirty="0" smtClean="0"/>
          </a:p>
          <a:p>
            <a:pPr lvl="1"/>
            <a:r>
              <a:rPr lang="ko-KR" altLang="en-US" dirty="0" smtClean="0"/>
              <a:t>생명 보존</a:t>
            </a:r>
            <a:endParaRPr lang="en-US" dirty="0" smtClean="0"/>
          </a:p>
          <a:p>
            <a:pPr lvl="1"/>
            <a:r>
              <a:rPr lang="ko-KR" altLang="en-US" dirty="0" smtClean="0"/>
              <a:t>재산 보호</a:t>
            </a:r>
            <a:endParaRPr lang="en-US" dirty="0" smtClean="0"/>
          </a:p>
          <a:p>
            <a:pPr lvl="1"/>
            <a:r>
              <a:rPr lang="ko-KR" altLang="en-US" dirty="0" smtClean="0"/>
              <a:t>환경 보호</a:t>
            </a:r>
            <a:endParaRPr lang="en-US" dirty="0" smtClean="0"/>
          </a:p>
          <a:p>
            <a:endParaRPr lang="en-US" dirty="0"/>
          </a:p>
        </p:txBody>
      </p:sp>
      <p:pic>
        <p:nvPicPr>
          <p:cNvPr id="25602" name="Picture 2" descr="http://farm5.static.flickr.com/4032/4275902389_3637fc6751.jpg"/>
          <p:cNvPicPr>
            <a:picLocks noChangeAspect="1" noChangeArrowheads="1"/>
          </p:cNvPicPr>
          <p:nvPr/>
        </p:nvPicPr>
        <p:blipFill>
          <a:blip r:embed="rId2" cstate="email"/>
          <a:srcRect/>
          <a:stretch>
            <a:fillRect/>
          </a:stretch>
        </p:blipFill>
        <p:spPr bwMode="auto">
          <a:xfrm rot="16200000">
            <a:off x="5185265" y="2625235"/>
            <a:ext cx="4945671"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 평가</a:t>
            </a:r>
            <a:endParaRPr lang="en-US" sz="4400" dirty="0"/>
          </a:p>
        </p:txBody>
      </p:sp>
      <p:sp>
        <p:nvSpPr>
          <p:cNvPr id="3" name="Text Placeholder 2"/>
          <p:cNvSpPr>
            <a:spLocks noGrp="1"/>
          </p:cNvSpPr>
          <p:nvPr>
            <p:ph type="body" sz="quarter" idx="11"/>
          </p:nvPr>
        </p:nvSpPr>
        <p:spPr/>
        <p:txBody>
          <a:bodyPr/>
          <a:lstStyle/>
          <a:p>
            <a:r>
              <a:rPr lang="ko-KR" altLang="en-US" dirty="0" smtClean="0"/>
              <a:t>필요 정보</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피해 원인은 무엇인가</a:t>
            </a:r>
            <a:r>
              <a:rPr lang="en-US" dirty="0" smtClean="0"/>
              <a:t>?</a:t>
            </a:r>
          </a:p>
          <a:p>
            <a:r>
              <a:rPr lang="ko-KR" altLang="en-US" dirty="0" smtClean="0"/>
              <a:t>피해를 입은 사람은 누구인가</a:t>
            </a:r>
            <a:r>
              <a:rPr lang="en-US" dirty="0" smtClean="0"/>
              <a:t>?</a:t>
            </a:r>
          </a:p>
          <a:p>
            <a:r>
              <a:rPr lang="ko-KR" altLang="en-US" dirty="0" smtClean="0"/>
              <a:t>피해자들이 필요로 하는 것은</a:t>
            </a:r>
            <a:r>
              <a:rPr lang="en-US" dirty="0" smtClean="0"/>
              <a:t>?</a:t>
            </a:r>
          </a:p>
          <a:p>
            <a:r>
              <a:rPr lang="ko-KR" altLang="en-US" dirty="0" smtClean="0"/>
              <a:t>무엇을 할 수 있는가</a:t>
            </a:r>
            <a:r>
              <a:rPr lang="en-US" dirty="0" smtClean="0"/>
              <a:t>?</a:t>
            </a:r>
          </a:p>
          <a:p>
            <a:r>
              <a:rPr lang="ko-KR" altLang="en-US" dirty="0" smtClean="0"/>
              <a:t>당신은 무엇을 할 수 있는가</a:t>
            </a:r>
            <a:r>
              <a:rPr lang="en-US" dirty="0" smtClean="0"/>
              <a:t>?</a:t>
            </a:r>
          </a:p>
          <a:p>
            <a:endParaRPr lang="en-US" dirty="0"/>
          </a:p>
        </p:txBody>
      </p:sp>
      <p:pic>
        <p:nvPicPr>
          <p:cNvPr id="25602" name="Picture 2" descr="http://farm5.static.flickr.com/4032/4275902389_3637fc6751.jpg"/>
          <p:cNvPicPr>
            <a:picLocks noChangeAspect="1" noChangeArrowheads="1"/>
          </p:cNvPicPr>
          <p:nvPr/>
        </p:nvPicPr>
        <p:blipFill>
          <a:blip r:embed="rId3" cstate="email"/>
          <a:srcRect/>
          <a:stretch>
            <a:fillRect/>
          </a:stretch>
        </p:blipFill>
        <p:spPr bwMode="auto">
          <a:xfrm rot="16200000">
            <a:off x="5185265" y="2625235"/>
            <a:ext cx="4945671"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2525325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 평가</a:t>
            </a:r>
            <a:endParaRPr lang="en-US" sz="4400" dirty="0"/>
          </a:p>
        </p:txBody>
      </p:sp>
      <p:sp>
        <p:nvSpPr>
          <p:cNvPr id="3" name="Text Placeholder 2"/>
          <p:cNvSpPr>
            <a:spLocks noGrp="1"/>
          </p:cNvSpPr>
          <p:nvPr>
            <p:ph type="body" sz="quarter" idx="11"/>
          </p:nvPr>
        </p:nvSpPr>
        <p:spPr/>
        <p:txBody>
          <a:bodyPr>
            <a:normAutofit/>
          </a:bodyPr>
          <a:lstStyle/>
          <a:p>
            <a:r>
              <a:rPr lang="ko-KR" altLang="en-US" dirty="0" smtClean="0"/>
              <a:t>자료 수집 방법</a:t>
            </a:r>
            <a:endParaRPr lang="en-US" dirty="0"/>
          </a:p>
        </p:txBody>
      </p:sp>
      <p:sp>
        <p:nvSpPr>
          <p:cNvPr id="4" name="Text Placeholder 3"/>
          <p:cNvSpPr>
            <a:spLocks noGrp="1"/>
          </p:cNvSpPr>
          <p:nvPr>
            <p:ph type="body" sz="quarter" idx="12"/>
          </p:nvPr>
        </p:nvSpPr>
        <p:spPr/>
        <p:txBody>
          <a:bodyPr>
            <a:normAutofit fontScale="70000" lnSpcReduction="20000"/>
          </a:bodyPr>
          <a:lstStyle/>
          <a:p>
            <a:r>
              <a:rPr lang="ko-KR" altLang="en-US" dirty="0" smtClean="0"/>
              <a:t>자료 샘플</a:t>
            </a:r>
            <a:endParaRPr lang="en-US" dirty="0" smtClean="0"/>
          </a:p>
          <a:p>
            <a:pPr lvl="1"/>
            <a:r>
              <a:rPr lang="ko-KR" altLang="en-US" dirty="0" smtClean="0"/>
              <a:t>인터뷰</a:t>
            </a:r>
            <a:r>
              <a:rPr lang="en-US" altLang="ko-KR" dirty="0" smtClean="0"/>
              <a:t>/</a:t>
            </a:r>
            <a:r>
              <a:rPr lang="ko-KR" altLang="en-US" dirty="0" smtClean="0"/>
              <a:t>표본조사</a:t>
            </a:r>
            <a:endParaRPr lang="en-US" dirty="0" smtClean="0"/>
          </a:p>
          <a:p>
            <a:pPr lvl="2"/>
            <a:r>
              <a:rPr lang="ko-KR" altLang="en-US" dirty="0" smtClean="0"/>
              <a:t>그룹</a:t>
            </a:r>
            <a:r>
              <a:rPr lang="en-US" altLang="ko-KR" dirty="0" smtClean="0"/>
              <a:t>/</a:t>
            </a:r>
            <a:r>
              <a:rPr lang="ko-KR" altLang="en-US" dirty="0" smtClean="0"/>
              <a:t>개인</a:t>
            </a:r>
            <a:endParaRPr lang="en-US" dirty="0" smtClean="0"/>
          </a:p>
          <a:p>
            <a:pPr lvl="2"/>
            <a:r>
              <a:rPr lang="ko-KR" altLang="en-US" dirty="0" smtClean="0"/>
              <a:t>평가체크리스트</a:t>
            </a:r>
            <a:endParaRPr lang="en-US" dirty="0" smtClean="0"/>
          </a:p>
          <a:p>
            <a:pPr lvl="1"/>
            <a:r>
              <a:rPr lang="ko-KR" altLang="en-US" dirty="0" smtClean="0"/>
              <a:t>관찰</a:t>
            </a:r>
            <a:endParaRPr lang="en-US" altLang="ko-KR" dirty="0" smtClean="0"/>
          </a:p>
          <a:p>
            <a:pPr lvl="1"/>
            <a:r>
              <a:rPr lang="ko-KR" altLang="en-US" dirty="0" smtClean="0"/>
              <a:t>사전 지정 책임 지역</a:t>
            </a:r>
            <a:endParaRPr lang="en-US" altLang="ko-KR" dirty="0" smtClean="0"/>
          </a:p>
          <a:p>
            <a:r>
              <a:rPr lang="ko-KR" altLang="en-US" dirty="0" smtClean="0"/>
              <a:t>표본 추출 방법</a:t>
            </a:r>
            <a:endParaRPr lang="en-US" dirty="0" smtClean="0"/>
          </a:p>
          <a:p>
            <a:pPr lvl="1"/>
            <a:r>
              <a:rPr lang="ko-KR" altLang="en-US" dirty="0" smtClean="0"/>
              <a:t>단순 무작위 표본 추출</a:t>
            </a:r>
            <a:endParaRPr lang="en-US" dirty="0" smtClean="0"/>
          </a:p>
          <a:p>
            <a:pPr lvl="1"/>
            <a:r>
              <a:rPr lang="ko-KR" altLang="en-US" dirty="0" smtClean="0"/>
              <a:t>분류법에 의한 무작위 표본 추출</a:t>
            </a:r>
            <a:endParaRPr lang="en-US" dirty="0" smtClean="0"/>
          </a:p>
          <a:p>
            <a:pPr lvl="1"/>
            <a:r>
              <a:rPr lang="ko-KR" altLang="en-US" dirty="0" smtClean="0"/>
              <a:t>층화 표본 추출</a:t>
            </a:r>
            <a:endParaRPr lang="en-US" dirty="0" smtClean="0"/>
          </a:p>
          <a:p>
            <a:r>
              <a:rPr lang="ko-KR" altLang="en-US" dirty="0" smtClean="0"/>
              <a:t>자료 확인</a:t>
            </a:r>
            <a:endParaRPr lang="en-US" dirty="0" smtClean="0"/>
          </a:p>
          <a:p>
            <a:pPr lvl="1"/>
            <a:r>
              <a:rPr lang="ko-KR" altLang="en-US" dirty="0" smtClean="0"/>
              <a:t>다른 팀</a:t>
            </a:r>
            <a:endParaRPr lang="en-US" dirty="0" smtClean="0"/>
          </a:p>
          <a:p>
            <a:pPr lvl="1"/>
            <a:r>
              <a:rPr lang="ko-KR" altLang="en-US" dirty="0" smtClean="0"/>
              <a:t>다른 기관 </a:t>
            </a:r>
            <a:r>
              <a:rPr lang="en-US" altLang="ko-KR" dirty="0" smtClean="0"/>
              <a:t>(</a:t>
            </a:r>
            <a:r>
              <a:rPr lang="ko-KR" altLang="en-US" dirty="0" smtClean="0"/>
              <a:t>중복되지 않도록</a:t>
            </a:r>
            <a:r>
              <a:rPr lang="en-US" altLang="ko-KR" dirty="0" smtClean="0"/>
              <a:t>)</a:t>
            </a:r>
            <a:endParaRPr lang="en-US" dirty="0" smtClean="0"/>
          </a:p>
          <a:p>
            <a:pPr lvl="1"/>
            <a:endParaRPr lang="en-US" dirty="0" smtClean="0"/>
          </a:p>
          <a:p>
            <a:endParaRPr lang="en-US" dirty="0"/>
          </a:p>
        </p:txBody>
      </p:sp>
      <p:pic>
        <p:nvPicPr>
          <p:cNvPr id="405505" name="Picture 1" descr="C:\Users\DBopp\Downloads\Brazilian Doctor Tamira discussed to Elsa IDRN member &amp; a registered nurse, Robson from Indo and his friend Fabio is listening-.jpg"/>
          <p:cNvPicPr>
            <a:picLocks noChangeAspect="1" noChangeArrowheads="1"/>
          </p:cNvPicPr>
          <p:nvPr/>
        </p:nvPicPr>
        <p:blipFill>
          <a:blip r:embed="rId2" cstate="email"/>
          <a:srcRect/>
          <a:stretch>
            <a:fillRect/>
          </a:stretch>
        </p:blipFill>
        <p:spPr bwMode="auto">
          <a:xfrm>
            <a:off x="6400800" y="1447800"/>
            <a:ext cx="2558168" cy="39328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 평가</a:t>
            </a:r>
            <a:endParaRPr lang="en-US" sz="4400" dirty="0"/>
          </a:p>
        </p:txBody>
      </p:sp>
      <p:sp>
        <p:nvSpPr>
          <p:cNvPr id="3" name="Text Placeholder 2"/>
          <p:cNvSpPr>
            <a:spLocks noGrp="1"/>
          </p:cNvSpPr>
          <p:nvPr>
            <p:ph type="body" sz="quarter" idx="11"/>
          </p:nvPr>
        </p:nvSpPr>
        <p:spPr/>
        <p:txBody>
          <a:bodyPr>
            <a:normAutofit/>
          </a:bodyPr>
          <a:lstStyle/>
          <a:p>
            <a:r>
              <a:rPr lang="ko-KR" altLang="en-US" dirty="0" smtClean="0"/>
              <a:t>성공적인 평가의 요소</a:t>
            </a:r>
            <a:endParaRPr lang="en-US" dirty="0"/>
          </a:p>
        </p:txBody>
      </p:sp>
      <p:sp>
        <p:nvSpPr>
          <p:cNvPr id="4" name="Text Placeholder 3"/>
          <p:cNvSpPr>
            <a:spLocks noGrp="1"/>
          </p:cNvSpPr>
          <p:nvPr>
            <p:ph type="body" sz="quarter" idx="12"/>
          </p:nvPr>
        </p:nvSpPr>
        <p:spPr/>
        <p:txBody>
          <a:bodyPr>
            <a:normAutofit fontScale="85000" lnSpcReduction="20000"/>
          </a:bodyPr>
          <a:lstStyle/>
          <a:p>
            <a:r>
              <a:rPr lang="ko-KR" altLang="en-US" dirty="0" smtClean="0"/>
              <a:t>누가 평가를 사용할 것인지 파악하라</a:t>
            </a:r>
            <a:endParaRPr lang="en-US" dirty="0" smtClean="0"/>
          </a:p>
          <a:p>
            <a:r>
              <a:rPr lang="ko-KR" altLang="en-US" dirty="0" smtClean="0"/>
              <a:t>때를 고려하라</a:t>
            </a:r>
            <a:endParaRPr lang="en-US" dirty="0" smtClean="0"/>
          </a:p>
          <a:p>
            <a:pPr lvl="1"/>
            <a:r>
              <a:rPr lang="ko-KR" altLang="en-US" dirty="0" smtClean="0"/>
              <a:t>초기 평가는 광범위하다</a:t>
            </a:r>
            <a:endParaRPr lang="en-US" dirty="0" smtClean="0"/>
          </a:p>
          <a:p>
            <a:pPr lvl="1"/>
            <a:r>
              <a:rPr lang="ko-KR" altLang="en-US" dirty="0" smtClean="0"/>
              <a:t>후기 평가는 세부적이다</a:t>
            </a:r>
            <a:r>
              <a:rPr lang="en-US" altLang="ko-KR" dirty="0" smtClean="0"/>
              <a:t>. </a:t>
            </a:r>
            <a:endParaRPr lang="en-US" dirty="0" smtClean="0"/>
          </a:p>
          <a:p>
            <a:r>
              <a:rPr lang="ko-KR" altLang="en-US" dirty="0" smtClean="0"/>
              <a:t>정확한 정보를 얻기에 가장 적합한 장소를 결정하라</a:t>
            </a:r>
            <a:endParaRPr lang="en-US" dirty="0" smtClean="0"/>
          </a:p>
          <a:p>
            <a:pPr lvl="1"/>
            <a:r>
              <a:rPr lang="ko-KR" altLang="en-US" dirty="0" smtClean="0"/>
              <a:t>병원에서의 건강 정보는 아프고 다친 것에 대한 정보만 얻을 것이다</a:t>
            </a:r>
            <a:r>
              <a:rPr lang="en-US" altLang="ko-KR" dirty="0" smtClean="0"/>
              <a:t>. </a:t>
            </a:r>
            <a:endParaRPr lang="en-US" dirty="0" smtClean="0"/>
          </a:p>
          <a:p>
            <a:r>
              <a:rPr lang="ko-KR" altLang="en-US" dirty="0" smtClean="0"/>
              <a:t>응급과 만성적인 것을 구별하라</a:t>
            </a:r>
            <a:endParaRPr lang="en-US" dirty="0" smtClean="0"/>
          </a:p>
          <a:p>
            <a:r>
              <a:rPr lang="ko-KR" altLang="en-US" dirty="0" smtClean="0"/>
              <a:t>공평성과 중립성</a:t>
            </a:r>
            <a:endParaRPr lang="en-US" dirty="0" smtClean="0"/>
          </a:p>
          <a:p>
            <a:endParaRPr lang="en-US" dirty="0" smtClean="0"/>
          </a:p>
          <a:p>
            <a:endParaRPr lang="en-US" dirty="0"/>
          </a:p>
        </p:txBody>
      </p:sp>
      <p:pic>
        <p:nvPicPr>
          <p:cNvPr id="23553" name="Picture 1" descr="E:\HISG\RESPONSES\Merapi - Indonesia\Pictures\Volcano\DSC08378.JPG"/>
          <p:cNvPicPr>
            <a:picLocks noChangeAspect="1" noChangeArrowheads="1"/>
          </p:cNvPicPr>
          <p:nvPr/>
        </p:nvPicPr>
        <p:blipFill>
          <a:blip r:embed="rId2" cstate="email"/>
          <a:srcRect/>
          <a:stretch>
            <a:fillRect/>
          </a:stretch>
        </p:blipFill>
        <p:spPr bwMode="auto">
          <a:xfrm>
            <a:off x="6324600" y="1447800"/>
            <a:ext cx="2724500"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재난 평가</a:t>
            </a:r>
            <a:endParaRPr lang="en-US" sz="4400" dirty="0"/>
          </a:p>
        </p:txBody>
      </p:sp>
      <p:sp>
        <p:nvSpPr>
          <p:cNvPr id="3" name="Text Placeholder 2"/>
          <p:cNvSpPr>
            <a:spLocks noGrp="1"/>
          </p:cNvSpPr>
          <p:nvPr>
            <p:ph type="body" sz="quarter" idx="11"/>
          </p:nvPr>
        </p:nvSpPr>
        <p:spPr/>
        <p:txBody>
          <a:bodyPr>
            <a:normAutofit/>
          </a:bodyPr>
          <a:lstStyle/>
          <a:p>
            <a:r>
              <a:rPr lang="ko-KR" altLang="en-US" dirty="0" smtClean="0"/>
              <a:t>평가 보고서</a:t>
            </a:r>
            <a:endParaRPr lang="en-US" dirty="0"/>
          </a:p>
        </p:txBody>
      </p:sp>
      <p:sp>
        <p:nvSpPr>
          <p:cNvPr id="4" name="Text Placeholder 3"/>
          <p:cNvSpPr>
            <a:spLocks noGrp="1"/>
          </p:cNvSpPr>
          <p:nvPr>
            <p:ph type="body" sz="quarter" idx="12"/>
          </p:nvPr>
        </p:nvSpPr>
        <p:spPr/>
        <p:txBody>
          <a:bodyPr>
            <a:normAutofit/>
          </a:bodyPr>
          <a:lstStyle/>
          <a:p>
            <a:r>
              <a:rPr lang="ko-KR" altLang="en-US" dirty="0" smtClean="0"/>
              <a:t>정보의 정확성</a:t>
            </a:r>
            <a:endParaRPr lang="en-US" dirty="0" smtClean="0"/>
          </a:p>
          <a:p>
            <a:r>
              <a:rPr lang="ko-KR" altLang="en-US" dirty="0" smtClean="0"/>
              <a:t>적당한 시기</a:t>
            </a:r>
            <a:endParaRPr lang="en-US" dirty="0" smtClean="0"/>
          </a:p>
          <a:p>
            <a:r>
              <a:rPr lang="ko-KR" altLang="en-US" dirty="0" smtClean="0"/>
              <a:t>여러 방법으로  확인</a:t>
            </a:r>
            <a:endParaRPr lang="en-US" dirty="0" smtClean="0"/>
          </a:p>
          <a:p>
            <a:r>
              <a:rPr lang="en-US" dirty="0" smtClean="0"/>
              <a:t>IDRN</a:t>
            </a:r>
            <a:r>
              <a:rPr lang="ko-KR" altLang="en-US" dirty="0" smtClean="0"/>
              <a:t>의 신속평가양식을 사용하라</a:t>
            </a:r>
            <a:endParaRPr lang="en-US" dirty="0" smtClean="0"/>
          </a:p>
          <a:p>
            <a:r>
              <a:rPr lang="ko-KR" altLang="en-US" dirty="0" smtClean="0"/>
              <a:t>모든 그룹이 자료를 입력해야 한다</a:t>
            </a:r>
            <a:r>
              <a:rPr lang="en-US" altLang="ko-KR" dirty="0" smtClean="0"/>
              <a:t>.</a:t>
            </a:r>
            <a:r>
              <a:rPr lang="ko-KR" altLang="en-US" dirty="0" smtClean="0"/>
              <a:t> </a:t>
            </a:r>
            <a:endParaRPr lang="en-US" dirty="0" smtClean="0"/>
          </a:p>
          <a:p>
            <a:pPr>
              <a:buNone/>
            </a:pPr>
            <a:endParaRPr lang="en-US" dirty="0" smtClean="0"/>
          </a:p>
          <a:p>
            <a:endParaRPr lang="en-US" dirty="0"/>
          </a:p>
        </p:txBody>
      </p:sp>
      <p:pic>
        <p:nvPicPr>
          <p:cNvPr id="403457" name="Picture 1" descr="C:\Users\DBopp\Downloads\Need assessment.JPG"/>
          <p:cNvPicPr>
            <a:picLocks noChangeAspect="1" noChangeArrowheads="1"/>
          </p:cNvPicPr>
          <p:nvPr/>
        </p:nvPicPr>
        <p:blipFill>
          <a:blip r:embed="rId2" cstate="email"/>
          <a:srcRect/>
          <a:stretch>
            <a:fillRect/>
          </a:stretch>
        </p:blipFill>
        <p:spPr bwMode="auto">
          <a:xfrm>
            <a:off x="6400800" y="1447799"/>
            <a:ext cx="2743200" cy="32446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sz="4400" dirty="0" smtClean="0"/>
              <a:t>평가보고서</a:t>
            </a:r>
            <a:endParaRPr lang="en-US" sz="4400" dirty="0"/>
          </a:p>
        </p:txBody>
      </p:sp>
      <p:sp>
        <p:nvSpPr>
          <p:cNvPr id="3" name="Text Placeholder 2"/>
          <p:cNvSpPr>
            <a:spLocks noGrp="1"/>
          </p:cNvSpPr>
          <p:nvPr>
            <p:ph type="body" sz="quarter" idx="11"/>
          </p:nvPr>
        </p:nvSpPr>
        <p:spPr/>
        <p:txBody>
          <a:bodyPr/>
          <a:lstStyle/>
          <a:p>
            <a:r>
              <a:rPr lang="en-US" dirty="0" smtClean="0"/>
              <a:t>Available on www.IDRN.info</a:t>
            </a:r>
            <a:endParaRPr lang="en-U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29060" y="1295400"/>
            <a:ext cx="4409411" cy="4648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배급</a:t>
            </a:r>
            <a:endParaRPr lang="en-US" dirty="0"/>
          </a:p>
        </p:txBody>
      </p:sp>
    </p:spTree>
    <p:extLst>
      <p:ext uri="{BB962C8B-B14F-4D97-AF65-F5344CB8AC3E}">
        <p14:creationId xmlns:p14="http://schemas.microsoft.com/office/powerpoint/2010/main" val="405115221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dirty="0" smtClean="0"/>
              <a:t>배급</a:t>
            </a:r>
            <a:endParaRPr lang="en-US" dirty="0"/>
          </a:p>
        </p:txBody>
      </p:sp>
      <p:sp>
        <p:nvSpPr>
          <p:cNvPr id="3" name="Text Placeholder 2"/>
          <p:cNvSpPr>
            <a:spLocks noGrp="1"/>
          </p:cNvSpPr>
          <p:nvPr>
            <p:ph type="body" sz="quarter" idx="11"/>
          </p:nvPr>
        </p:nvSpPr>
        <p:spPr/>
        <p:txBody>
          <a:bodyPr/>
          <a:lstStyle/>
          <a:p>
            <a:r>
              <a:rPr lang="ko-KR" altLang="en-US" dirty="0" smtClean="0"/>
              <a:t>누구에게 배급할 것인가</a:t>
            </a:r>
            <a:r>
              <a:rPr lang="en-US" altLang="ko-KR" dirty="0" smtClean="0"/>
              <a:t>?</a:t>
            </a:r>
            <a:endParaRPr lang="en-US" dirty="0"/>
          </a:p>
        </p:txBody>
      </p:sp>
      <p:sp>
        <p:nvSpPr>
          <p:cNvPr id="4" name="Text Placeholder 3"/>
          <p:cNvSpPr>
            <a:spLocks noGrp="1"/>
          </p:cNvSpPr>
          <p:nvPr>
            <p:ph type="body" sz="quarter" idx="12"/>
          </p:nvPr>
        </p:nvSpPr>
        <p:spPr/>
        <p:txBody>
          <a:bodyPr>
            <a:normAutofit fontScale="55000" lnSpcReduction="20000"/>
          </a:bodyPr>
          <a:lstStyle/>
          <a:p>
            <a:r>
              <a:rPr lang="ko-KR" altLang="en-US" dirty="0"/>
              <a:t>필요한 물품들은 많지만 절대로 이 모두를 충족시켜 줄 수는 </a:t>
            </a:r>
            <a:r>
              <a:rPr lang="ko-KR" altLang="en-US" dirty="0" smtClean="0"/>
              <a:t>없다</a:t>
            </a:r>
            <a:r>
              <a:rPr lang="en-US" dirty="0" smtClean="0">
                <a:effectLst>
                  <a:outerShdw blurRad="50800" dist="38100" dir="2700000" algn="tl" rotWithShape="0">
                    <a:srgbClr val="000000"/>
                  </a:outerShdw>
                </a:effectLst>
              </a:rPr>
              <a:t>.</a:t>
            </a:r>
            <a:endParaRPr lang="en-US" sz="4400" dirty="0">
              <a:effectLst>
                <a:outerShdw blurRad="50800" dist="38100" dir="2700000" algn="tl" rotWithShape="0">
                  <a:srgbClr val="000000"/>
                </a:outerShdw>
              </a:effectLst>
            </a:endParaRPr>
          </a:p>
          <a:p>
            <a:r>
              <a:rPr lang="ko-KR" altLang="en-US" dirty="0" smtClean="0">
                <a:effectLst>
                  <a:outerShdw blurRad="50800" dist="38100" dir="2700000" algn="tl" rotWithShape="0">
                    <a:srgbClr val="000000"/>
                  </a:outerShdw>
                </a:effectLst>
              </a:rPr>
              <a:t>도움을 필요로 하는 지역 정하기</a:t>
            </a:r>
            <a:r>
              <a:rPr lang="en-US" dirty="0" smtClean="0">
                <a:effectLst>
                  <a:outerShdw blurRad="50800" dist="38100" dir="2700000" algn="tl" rotWithShape="0">
                    <a:srgbClr val="000000"/>
                  </a:outerShdw>
                </a:effectLst>
              </a:rPr>
              <a:t>.  </a:t>
            </a:r>
            <a:endParaRPr lang="en-US" sz="4400" dirty="0">
              <a:effectLst>
                <a:outerShdw blurRad="50800" dist="38100" dir="2700000" algn="tl" rotWithShape="0">
                  <a:srgbClr val="000000"/>
                </a:outerShdw>
              </a:effectLst>
            </a:endParaRPr>
          </a:p>
          <a:p>
            <a:pPr lvl="1"/>
            <a:r>
              <a:rPr lang="ko-KR" altLang="en-US" dirty="0" smtClean="0">
                <a:effectLst>
                  <a:outerShdw blurRad="50800" dist="38100" dir="2700000" algn="tl" rotWithShape="0">
                    <a:srgbClr val="000000"/>
                  </a:outerShdw>
                </a:effectLst>
              </a:rPr>
              <a:t>가장 취약한 지역</a:t>
            </a:r>
            <a:endParaRPr lang="en-US" altLang="ko-KR" dirty="0" smtClean="0">
              <a:effectLst>
                <a:outerShdw blurRad="50800" dist="38100" dir="2700000" algn="tl" rotWithShape="0">
                  <a:srgbClr val="000000"/>
                </a:outerShdw>
              </a:effectLst>
            </a:endParaRPr>
          </a:p>
          <a:p>
            <a:pPr lvl="1"/>
            <a:r>
              <a:rPr lang="ko-KR" altLang="en-US" sz="2700" dirty="0" smtClean="0">
                <a:effectLst>
                  <a:outerShdw blurRad="50800" dist="38100" dir="2700000" algn="tl" rotWithShape="0">
                    <a:srgbClr val="000000"/>
                  </a:outerShdw>
                </a:effectLst>
              </a:rPr>
              <a:t>틈이 많은 지역</a:t>
            </a:r>
            <a:endParaRPr lang="en-US" sz="2700" dirty="0">
              <a:effectLst>
                <a:outerShdw blurRad="50800" dist="38100" dir="2700000" algn="tl" rotWithShape="0">
                  <a:srgbClr val="000000"/>
                </a:outerShdw>
              </a:effectLst>
            </a:endParaRPr>
          </a:p>
          <a:p>
            <a:pPr lvl="1"/>
            <a:r>
              <a:rPr lang="ko-KR" altLang="en-US" dirty="0" smtClean="0">
                <a:effectLst>
                  <a:outerShdw blurRad="50800" dist="38100" dir="2700000" algn="tl" rotWithShape="0">
                    <a:srgbClr val="000000"/>
                  </a:outerShdw>
                </a:effectLst>
              </a:rPr>
              <a:t>관계성</a:t>
            </a:r>
            <a:endParaRPr lang="en-US" altLang="ko-KR" dirty="0" smtClean="0">
              <a:effectLst>
                <a:outerShdw blurRad="50800" dist="38100" dir="2700000" algn="tl" rotWithShape="0">
                  <a:srgbClr val="000000"/>
                </a:outerShdw>
              </a:effectLst>
            </a:endParaRPr>
          </a:p>
          <a:p>
            <a:pPr lvl="1"/>
            <a:r>
              <a:rPr lang="ko-KR" altLang="en-US" dirty="0" smtClean="0">
                <a:effectLst>
                  <a:outerShdw blurRad="50800" dist="38100" dir="2700000" algn="tl" rotWithShape="0">
                    <a:srgbClr val="000000"/>
                  </a:outerShdw>
                </a:effectLst>
              </a:rPr>
              <a:t>올바른 행동</a:t>
            </a:r>
            <a:endParaRPr lang="en-US" sz="4000" dirty="0">
              <a:effectLst>
                <a:outerShdw blurRad="50800" dist="38100" dir="2700000" algn="tl" rotWithShape="0">
                  <a:srgbClr val="000000"/>
                </a:outerShdw>
              </a:effectLst>
            </a:endParaRPr>
          </a:p>
          <a:p>
            <a:r>
              <a:rPr lang="ko-KR" altLang="en-US" dirty="0"/>
              <a:t>재난 구호에 있어서 가장 어려운 부분은 </a:t>
            </a:r>
            <a:r>
              <a:rPr lang="ko-KR" altLang="en-US" dirty="0" err="1"/>
              <a:t>안된다고</a:t>
            </a:r>
            <a:r>
              <a:rPr lang="ko-KR" altLang="en-US" dirty="0"/>
              <a:t> </a:t>
            </a:r>
            <a:r>
              <a:rPr lang="ko-KR" altLang="en-US" dirty="0" smtClean="0"/>
              <a:t>말하는 것이다</a:t>
            </a:r>
            <a:r>
              <a:rPr lang="en-US" altLang="ko-KR" dirty="0" smtClean="0"/>
              <a:t>.</a:t>
            </a:r>
            <a:endParaRPr lang="en-US" sz="4400" dirty="0">
              <a:effectLst>
                <a:outerShdw blurRad="50800" dist="38100" dir="2700000" algn="tl" rotWithShape="0">
                  <a:srgbClr val="000000"/>
                </a:outerShdw>
              </a:effectLst>
            </a:endParaRPr>
          </a:p>
          <a:p>
            <a:pPr>
              <a:spcAft>
                <a:spcPts val="600"/>
              </a:spcAft>
            </a:pPr>
            <a:r>
              <a:rPr lang="ko-KR" altLang="en-US" dirty="0"/>
              <a:t>모든 수혜자들은 등록이 되어 </a:t>
            </a:r>
            <a:r>
              <a:rPr lang="ko-KR" altLang="en-US" dirty="0" smtClean="0"/>
              <a:t> 있다</a:t>
            </a:r>
            <a:r>
              <a:rPr lang="en-US" altLang="ko-KR" dirty="0"/>
              <a:t>.</a:t>
            </a:r>
            <a:endParaRPr lang="en-US" dirty="0" smtClean="0"/>
          </a:p>
          <a:p>
            <a:pPr lvl="1">
              <a:spcAft>
                <a:spcPts val="600"/>
              </a:spcAft>
            </a:pPr>
            <a:r>
              <a:rPr lang="ko-KR" altLang="en-US" dirty="0" smtClean="0"/>
              <a:t>성인</a:t>
            </a:r>
            <a:endParaRPr lang="en-US" dirty="0" smtClean="0"/>
          </a:p>
          <a:p>
            <a:pPr lvl="1">
              <a:spcAft>
                <a:spcPts val="600"/>
              </a:spcAft>
            </a:pPr>
            <a:r>
              <a:rPr lang="ko-KR" altLang="en-US" dirty="0" smtClean="0"/>
              <a:t>아동</a:t>
            </a:r>
            <a:endParaRPr lang="en-US" dirty="0" smtClean="0"/>
          </a:p>
          <a:p>
            <a:pPr lvl="1">
              <a:spcAft>
                <a:spcPts val="600"/>
              </a:spcAft>
            </a:pPr>
            <a:r>
              <a:rPr lang="ko-KR" altLang="en-US" dirty="0" smtClean="0"/>
              <a:t>가장</a:t>
            </a:r>
            <a:endParaRPr lang="en-US" dirty="0" smtClean="0"/>
          </a:p>
          <a:p>
            <a:pPr lvl="1">
              <a:spcAft>
                <a:spcPts val="600"/>
              </a:spcAft>
            </a:pPr>
            <a:r>
              <a:rPr lang="ko-KR" altLang="en-US" dirty="0" smtClean="0"/>
              <a:t>위</a:t>
            </a:r>
            <a:r>
              <a:rPr lang="ko-KR" altLang="en-US" dirty="0"/>
              <a:t>치</a:t>
            </a:r>
            <a:endParaRPr lang="en-US" dirty="0" smtClean="0"/>
          </a:p>
          <a:p>
            <a:r>
              <a:rPr lang="ko-KR" altLang="en-US" dirty="0"/>
              <a:t>각자에게 등록번호를 </a:t>
            </a:r>
            <a:r>
              <a:rPr lang="ko-KR" altLang="en-US" dirty="0" smtClean="0"/>
              <a:t>부여함</a:t>
            </a:r>
            <a:endParaRPr lang="ko-KR" altLang="en-US" dirty="0"/>
          </a:p>
        </p:txBody>
      </p:sp>
      <p:pic>
        <p:nvPicPr>
          <p:cNvPr id="337922" name="Picture 2" descr="http://static.guim.co.uk/sys-images/Guardian/Pix/pictures/2011/5/13/1305279564412/Pakistan-flood-victim-007.jpg"/>
          <p:cNvPicPr>
            <a:picLocks noChangeAspect="1" noChangeArrowheads="1"/>
          </p:cNvPicPr>
          <p:nvPr/>
        </p:nvPicPr>
        <p:blipFill>
          <a:blip r:embed="rId3"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1085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7500" lnSpcReduction="20000"/>
          </a:bodyPr>
          <a:lstStyle/>
          <a:p>
            <a:r>
              <a:rPr lang="ko-KR" altLang="en-US" dirty="0" smtClean="0"/>
              <a:t>배급품 수령인 등록 시트</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957537068"/>
              </p:ext>
            </p:extLst>
          </p:nvPr>
        </p:nvGraphicFramePr>
        <p:xfrm>
          <a:off x="228599" y="1523994"/>
          <a:ext cx="8915402" cy="5334012"/>
        </p:xfrm>
        <a:graphic>
          <a:graphicData uri="http://schemas.openxmlformats.org/drawingml/2006/table">
            <a:tbl>
              <a:tblPr/>
              <a:tblGrid>
                <a:gridCol w="2192483"/>
                <a:gridCol w="779318"/>
                <a:gridCol w="955963"/>
                <a:gridCol w="1094510"/>
                <a:gridCol w="1011382"/>
                <a:gridCol w="969817"/>
                <a:gridCol w="1911929"/>
              </a:tblGrid>
              <a:tr h="197556">
                <a:tc>
                  <a:txBody>
                    <a:bodyPr/>
                    <a:lstStyle/>
                    <a:p>
                      <a:pPr algn="l" fontAlgn="b"/>
                      <a:r>
                        <a:rPr lang="ko-KR" altLang="en-US" sz="800" b="1" i="0" u="none" strike="noStrike" dirty="0" smtClean="0">
                          <a:solidFill>
                            <a:srgbClr val="FFFFFF"/>
                          </a:solidFill>
                          <a:latin typeface="Calibri"/>
                        </a:rPr>
                        <a:t>성</a:t>
                      </a:r>
                      <a:r>
                        <a:rPr lang="en-US" altLang="ko-KR" sz="800" b="1" i="0" u="none" strike="noStrike" dirty="0" smtClean="0">
                          <a:solidFill>
                            <a:srgbClr val="FFFFFF"/>
                          </a:solidFill>
                          <a:latin typeface="Calibri"/>
                        </a:rPr>
                        <a:t>/</a:t>
                      </a:r>
                      <a:r>
                        <a:rPr lang="ko-KR" altLang="en-US" sz="800" b="1" i="0" u="none" strike="noStrike" dirty="0" smtClean="0">
                          <a:solidFill>
                            <a:srgbClr val="FFFFFF"/>
                          </a:solidFill>
                          <a:latin typeface="Calibri"/>
                        </a:rPr>
                        <a:t>세대주 이름</a:t>
                      </a:r>
                      <a:endParaRPr lang="en-US" sz="800" b="1" i="0" u="none" strike="noStrike" dirty="0">
                        <a:solidFill>
                          <a:srgbClr val="FFFFFF"/>
                        </a:solidFill>
                        <a:latin typeface="Calibri"/>
                      </a:endParaRPr>
                    </a:p>
                  </a:txBody>
                  <a:tcPr marL="7110" marR="7110" marT="7110" marB="0" anchor="b">
                    <a:lnL>
                      <a:noFill/>
                    </a:lnL>
                    <a:lnR>
                      <a:noFill/>
                    </a:lnR>
                    <a:lnT>
                      <a:noFill/>
                    </a:lnT>
                    <a:lnB>
                      <a:noFill/>
                    </a:lnB>
                    <a:solidFill>
                      <a:srgbClr val="17375D"/>
                    </a:solidFill>
                  </a:tcPr>
                </a:tc>
                <a:tc>
                  <a:txBody>
                    <a:bodyPr/>
                    <a:lstStyle/>
                    <a:p>
                      <a:pPr algn="l" fontAlgn="b"/>
                      <a:r>
                        <a:rPr lang="ko-KR" altLang="en-US" sz="800" b="1" i="0" u="none" strike="noStrike" dirty="0" smtClean="0">
                          <a:solidFill>
                            <a:srgbClr val="FFFFFF"/>
                          </a:solidFill>
                          <a:latin typeface="Calibri"/>
                        </a:rPr>
                        <a:t>성인의 수</a:t>
                      </a:r>
                      <a:endParaRPr lang="en-US" sz="800" b="1" i="0" u="none" strike="noStrike" dirty="0">
                        <a:solidFill>
                          <a:srgbClr val="FFFFFF"/>
                        </a:solidFill>
                        <a:latin typeface="Calibri"/>
                      </a:endParaRPr>
                    </a:p>
                  </a:txBody>
                  <a:tcPr marL="7110" marR="7110" marT="7110" marB="0" anchor="b">
                    <a:lnL>
                      <a:noFill/>
                    </a:lnL>
                    <a:lnR>
                      <a:noFill/>
                    </a:lnR>
                    <a:lnT>
                      <a:noFill/>
                    </a:lnT>
                    <a:lnB>
                      <a:noFill/>
                    </a:lnB>
                    <a:solidFill>
                      <a:srgbClr val="17375D"/>
                    </a:solidFill>
                  </a:tcPr>
                </a:tc>
                <a:tc>
                  <a:txBody>
                    <a:bodyPr/>
                    <a:lstStyle/>
                    <a:p>
                      <a:pPr algn="l" fontAlgn="b"/>
                      <a:r>
                        <a:rPr lang="ko-KR" altLang="en-US" sz="800" b="1" i="0" u="none" strike="noStrike" dirty="0" smtClean="0">
                          <a:solidFill>
                            <a:srgbClr val="FFFFFF"/>
                          </a:solidFill>
                          <a:latin typeface="Calibri"/>
                        </a:rPr>
                        <a:t>자녀의 수</a:t>
                      </a:r>
                      <a:endParaRPr lang="en-US" sz="800" b="1" i="0" u="none" strike="noStrike" dirty="0">
                        <a:solidFill>
                          <a:srgbClr val="FFFFFF"/>
                        </a:solidFill>
                        <a:latin typeface="Calibri"/>
                      </a:endParaRPr>
                    </a:p>
                  </a:txBody>
                  <a:tcPr marL="7110" marR="7110" marT="7110" marB="0" anchor="b">
                    <a:lnL>
                      <a:noFill/>
                    </a:lnL>
                    <a:lnR>
                      <a:noFill/>
                    </a:lnR>
                    <a:lnT>
                      <a:noFill/>
                    </a:lnT>
                    <a:lnB>
                      <a:noFill/>
                    </a:lnB>
                    <a:solidFill>
                      <a:srgbClr val="17375D"/>
                    </a:solidFill>
                  </a:tcPr>
                </a:tc>
                <a:tc>
                  <a:txBody>
                    <a:bodyPr/>
                    <a:lstStyle/>
                    <a:p>
                      <a:pPr algn="l" fontAlgn="b"/>
                      <a:r>
                        <a:rPr lang="ko-KR" altLang="en-US" sz="800" b="1" i="0" u="none" strike="noStrike" dirty="0" smtClean="0">
                          <a:solidFill>
                            <a:srgbClr val="FFFFFF"/>
                          </a:solidFill>
                          <a:latin typeface="Calibri"/>
                        </a:rPr>
                        <a:t>마을</a:t>
                      </a:r>
                      <a:endParaRPr lang="en-US" sz="800" b="1" i="0" u="none" strike="noStrike" dirty="0">
                        <a:solidFill>
                          <a:srgbClr val="FFFFFF"/>
                        </a:solidFill>
                        <a:latin typeface="Calibri"/>
                      </a:endParaRPr>
                    </a:p>
                  </a:txBody>
                  <a:tcPr marL="7110" marR="7110" marT="7110" marB="0" anchor="b">
                    <a:lnL>
                      <a:noFill/>
                    </a:lnL>
                    <a:lnR>
                      <a:noFill/>
                    </a:lnR>
                    <a:lnT>
                      <a:noFill/>
                    </a:lnT>
                    <a:lnB>
                      <a:noFill/>
                    </a:lnB>
                    <a:solidFill>
                      <a:srgbClr val="17375D"/>
                    </a:solidFill>
                  </a:tcPr>
                </a:tc>
                <a:tc>
                  <a:txBody>
                    <a:bodyPr/>
                    <a:lstStyle/>
                    <a:p>
                      <a:pPr algn="l" fontAlgn="b"/>
                      <a:r>
                        <a:rPr lang="ko-KR" altLang="en-US" sz="800" b="1" i="0" u="none" strike="noStrike" dirty="0" smtClean="0">
                          <a:solidFill>
                            <a:srgbClr val="FFFFFF"/>
                          </a:solidFill>
                          <a:latin typeface="Calibri"/>
                        </a:rPr>
                        <a:t>등록 번호</a:t>
                      </a:r>
                      <a:endParaRPr lang="en-US" sz="800" b="1" i="0" u="none" strike="noStrike" dirty="0">
                        <a:solidFill>
                          <a:srgbClr val="FFFFFF"/>
                        </a:solidFill>
                        <a:latin typeface="Calibri"/>
                      </a:endParaRPr>
                    </a:p>
                  </a:txBody>
                  <a:tcPr marL="7110" marR="7110" marT="7110" marB="0" anchor="b">
                    <a:lnL>
                      <a:noFill/>
                    </a:lnL>
                    <a:lnR>
                      <a:noFill/>
                    </a:lnR>
                    <a:lnT>
                      <a:noFill/>
                    </a:lnT>
                    <a:lnB>
                      <a:noFill/>
                    </a:lnB>
                    <a:solidFill>
                      <a:srgbClr val="17375D"/>
                    </a:solidFill>
                  </a:tcPr>
                </a:tc>
                <a:tc>
                  <a:txBody>
                    <a:bodyPr/>
                    <a:lstStyle/>
                    <a:p>
                      <a:pPr algn="l" fontAlgn="b"/>
                      <a:r>
                        <a:rPr lang="ko-KR" altLang="en-US" sz="800" b="1" i="0" u="none" strike="noStrike" dirty="0" smtClean="0">
                          <a:solidFill>
                            <a:srgbClr val="FFFFFF"/>
                          </a:solidFill>
                          <a:latin typeface="Calibri"/>
                        </a:rPr>
                        <a:t>위치</a:t>
                      </a:r>
                      <a:endParaRPr lang="en-US" sz="800" b="1" i="0" u="none" strike="noStrike" dirty="0">
                        <a:solidFill>
                          <a:srgbClr val="FFFFFF"/>
                        </a:solidFill>
                        <a:latin typeface="Calibri"/>
                      </a:endParaRPr>
                    </a:p>
                  </a:txBody>
                  <a:tcPr marL="7110" marR="7110" marT="7110" marB="0" anchor="b">
                    <a:lnL>
                      <a:noFill/>
                    </a:lnL>
                    <a:lnR>
                      <a:noFill/>
                    </a:lnR>
                    <a:lnT>
                      <a:noFill/>
                    </a:lnT>
                    <a:lnB>
                      <a:noFill/>
                    </a:lnB>
                    <a:solidFill>
                      <a:srgbClr val="17375D"/>
                    </a:solidFill>
                  </a:tcPr>
                </a:tc>
                <a:tc>
                  <a:txBody>
                    <a:bodyPr/>
                    <a:lstStyle/>
                    <a:p>
                      <a:pPr algn="l" fontAlgn="b"/>
                      <a:r>
                        <a:rPr lang="ko-KR" altLang="en-US" sz="800" b="1" i="0" u="none" strike="noStrike" dirty="0" smtClean="0">
                          <a:solidFill>
                            <a:srgbClr val="FFFFFF"/>
                          </a:solidFill>
                          <a:latin typeface="Calibri"/>
                        </a:rPr>
                        <a:t>서명</a:t>
                      </a:r>
                      <a:endParaRPr lang="en-US" sz="800" b="1" i="0" u="none" strike="noStrike" dirty="0">
                        <a:solidFill>
                          <a:srgbClr val="FFFFFF"/>
                        </a:solidFill>
                        <a:latin typeface="Calibri"/>
                      </a:endParaRPr>
                    </a:p>
                  </a:txBody>
                  <a:tcPr marL="7110" marR="7110" marT="7110" marB="0" anchor="b">
                    <a:lnL>
                      <a:noFill/>
                    </a:lnL>
                    <a:lnR>
                      <a:noFill/>
                    </a:lnR>
                    <a:lnT>
                      <a:noFill/>
                    </a:lnT>
                    <a:lnB>
                      <a:noFill/>
                    </a:lnB>
                    <a:solidFill>
                      <a:srgbClr val="17375D"/>
                    </a:solidFill>
                  </a:tcPr>
                </a:tc>
              </a:tr>
              <a:tr h="197556">
                <a:tc>
                  <a:txBody>
                    <a:bodyPr/>
                    <a:lstStyle/>
                    <a:p>
                      <a:pPr algn="l" fontAlgn="b"/>
                      <a:r>
                        <a:rPr lang="en-US" sz="800" b="0" i="0" u="none" strike="noStrike" dirty="0">
                          <a:solidFill>
                            <a:srgbClr val="000000"/>
                          </a:solidFill>
                          <a:latin typeface="Calibri"/>
                        </a:rPr>
                        <a:t>Mahamadou Rahila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97169069</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Aloysius Uzoeto</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4</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90292409</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Panlieba Tchalieni Ouoba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6</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91214491</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Prince Agbodjan</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1</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5</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94915543</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Assane adamou abdoul-azize</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96963635</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Kouakou Kurt</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96870651</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Ibrahim  Idi Ma Fada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96964800</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Alfari Balma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4</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96292209</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Mahamadou tchiwak‚</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90730112</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Kindoho Jean Kokou</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5</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97189551</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Herbert Silva Pontes</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1</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96282438</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Hamissou Dan Bouzou</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4</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96882670</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Hamidou Rabiou</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96971927</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Idi Moussa J. Mariama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96851855</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Monique Assogba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97169069</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Bayala J. Lyse</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4</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5</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90292409</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Arzika Nanaige Issoufou</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1</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91214491</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Moise H. Amos</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94915543</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Katerberg brenda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1</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96963635</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Isidore Glokpor</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5</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96870651</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Samuel Souleymane</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96964800</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Hubert messan</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5</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96292209</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Oumarou Wate</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90730112</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Akpo Caleb</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97189551</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r h="197556">
                <a:tc>
                  <a:txBody>
                    <a:bodyPr/>
                    <a:lstStyle/>
                    <a:p>
                      <a:pPr algn="l" fontAlgn="b"/>
                      <a:r>
                        <a:rPr lang="en-US" sz="800" b="0" i="0" u="none" strike="noStrike" dirty="0">
                          <a:solidFill>
                            <a:srgbClr val="000000"/>
                          </a:solidFill>
                          <a:latin typeface="Calibri"/>
                        </a:rPr>
                        <a:t>Mohamedine Djibril</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4</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Awka</a:t>
                      </a:r>
                    </a:p>
                  </a:txBody>
                  <a:tcPr marL="7110" marR="7110" marT="7110" marB="0" anchor="b">
                    <a:lnL>
                      <a:noFill/>
                    </a:lnL>
                    <a:lnR>
                      <a:noFill/>
                    </a:lnR>
                    <a:lnT>
                      <a:noFill/>
                    </a:lnT>
                    <a:lnB>
                      <a:noFill/>
                    </a:lnB>
                    <a:solidFill>
                      <a:srgbClr val="FFFFFF"/>
                    </a:solidFill>
                  </a:tcPr>
                </a:tc>
                <a:tc>
                  <a:txBody>
                    <a:bodyPr/>
                    <a:lstStyle/>
                    <a:p>
                      <a:pPr algn="r" fontAlgn="b"/>
                      <a:r>
                        <a:rPr lang="en-US" sz="800" b="0" i="0" u="none" strike="noStrike" dirty="0">
                          <a:solidFill>
                            <a:srgbClr val="000000"/>
                          </a:solidFill>
                          <a:latin typeface="Calibri"/>
                        </a:rPr>
                        <a:t>96282438</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Bwika</a:t>
                      </a:r>
                    </a:p>
                  </a:txBody>
                  <a:tcPr marL="7110" marR="7110" marT="7110" marB="0" anchor="b">
                    <a:lnL>
                      <a:noFill/>
                    </a:lnL>
                    <a:lnR>
                      <a:noFill/>
                    </a:lnR>
                    <a:lnT>
                      <a:noFill/>
                    </a:lnT>
                    <a:lnB>
                      <a:noFill/>
                    </a:lnB>
                    <a:solidFill>
                      <a:srgbClr val="FFFFF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FFFFFF"/>
                    </a:solidFill>
                  </a:tcPr>
                </a:tc>
              </a:tr>
              <a:tr h="197556">
                <a:tc>
                  <a:txBody>
                    <a:bodyPr/>
                    <a:lstStyle/>
                    <a:p>
                      <a:pPr algn="l" fontAlgn="b"/>
                      <a:r>
                        <a:rPr lang="en-US" sz="800" b="0" i="0" u="none" strike="noStrike" dirty="0">
                          <a:solidFill>
                            <a:srgbClr val="000000"/>
                          </a:solidFill>
                          <a:latin typeface="Calibri"/>
                        </a:rPr>
                        <a:t>Koup-Ra </a:t>
                      </a:r>
                      <a:r>
                        <a:rPr lang="en-US" sz="800" b="0" i="0" u="none" strike="noStrike" dirty="0" err="1">
                          <a:solidFill>
                            <a:srgbClr val="000000"/>
                          </a:solidFill>
                          <a:latin typeface="Calibri"/>
                        </a:rPr>
                        <a:t>Baissoumou</a:t>
                      </a:r>
                      <a:endParaRPr lang="en-US" sz="800" b="0" i="0" u="none" strike="noStrike" dirty="0">
                        <a:solidFill>
                          <a:srgbClr val="000000"/>
                        </a:solidFill>
                        <a:latin typeface="Calibri"/>
                      </a:endParaRP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3</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2</a:t>
                      </a: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err="1">
                          <a:solidFill>
                            <a:srgbClr val="000000"/>
                          </a:solidFill>
                          <a:latin typeface="Calibri"/>
                        </a:rPr>
                        <a:t>Awka</a:t>
                      </a:r>
                      <a:endParaRPr lang="en-US" sz="800" b="0" i="0" u="none" strike="noStrike" dirty="0">
                        <a:solidFill>
                          <a:srgbClr val="000000"/>
                        </a:solidFill>
                        <a:latin typeface="Calibri"/>
                      </a:endParaRPr>
                    </a:p>
                  </a:txBody>
                  <a:tcPr marL="7110" marR="7110" marT="7110" marB="0" anchor="b">
                    <a:lnL>
                      <a:noFill/>
                    </a:lnL>
                    <a:lnR>
                      <a:noFill/>
                    </a:lnR>
                    <a:lnT>
                      <a:noFill/>
                    </a:lnT>
                    <a:lnB>
                      <a:noFill/>
                    </a:lnB>
                    <a:solidFill>
                      <a:srgbClr val="BFBFBF"/>
                    </a:solidFill>
                  </a:tcPr>
                </a:tc>
                <a:tc>
                  <a:txBody>
                    <a:bodyPr/>
                    <a:lstStyle/>
                    <a:p>
                      <a:pPr algn="r" fontAlgn="b"/>
                      <a:r>
                        <a:rPr lang="en-US" sz="800" b="0" i="0" u="none" strike="noStrike" dirty="0">
                          <a:solidFill>
                            <a:srgbClr val="000000"/>
                          </a:solidFill>
                          <a:latin typeface="Calibri"/>
                        </a:rPr>
                        <a:t>96882670</a:t>
                      </a: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err="1">
                          <a:solidFill>
                            <a:srgbClr val="000000"/>
                          </a:solidFill>
                          <a:latin typeface="Calibri"/>
                        </a:rPr>
                        <a:t>Bwika</a:t>
                      </a:r>
                      <a:endParaRPr lang="en-US" sz="800" b="0" i="0" u="none" strike="noStrike" dirty="0">
                        <a:solidFill>
                          <a:srgbClr val="000000"/>
                        </a:solidFill>
                        <a:latin typeface="Calibri"/>
                      </a:endParaRPr>
                    </a:p>
                  </a:txBody>
                  <a:tcPr marL="7110" marR="7110" marT="7110" marB="0" anchor="b">
                    <a:lnL>
                      <a:noFill/>
                    </a:lnL>
                    <a:lnR>
                      <a:noFill/>
                    </a:lnR>
                    <a:lnT>
                      <a:noFill/>
                    </a:lnT>
                    <a:lnB>
                      <a:noFill/>
                    </a:lnB>
                    <a:solidFill>
                      <a:srgbClr val="BFBFBF"/>
                    </a:solidFill>
                  </a:tcPr>
                </a:tc>
                <a:tc>
                  <a:txBody>
                    <a:bodyPr/>
                    <a:lstStyle/>
                    <a:p>
                      <a:pPr algn="l" fontAlgn="b"/>
                      <a:r>
                        <a:rPr lang="en-US" sz="800" b="0" i="0" u="none" strike="noStrike" dirty="0">
                          <a:solidFill>
                            <a:srgbClr val="000000"/>
                          </a:solidFill>
                          <a:latin typeface="Calibri"/>
                        </a:rPr>
                        <a:t>Signature</a:t>
                      </a:r>
                    </a:p>
                  </a:txBody>
                  <a:tcPr marL="7110" marR="7110" marT="7110" marB="0" anchor="b">
                    <a:lnL>
                      <a:noFill/>
                    </a:lnL>
                    <a:lnR>
                      <a:noFill/>
                    </a:lnR>
                    <a:lnT>
                      <a:noFill/>
                    </a:lnT>
                    <a:lnB>
                      <a:noFill/>
                    </a:lnB>
                    <a:solidFill>
                      <a:srgbClr val="BFBFBF"/>
                    </a:solidFill>
                  </a:tcPr>
                </a:tc>
              </a:tr>
            </a:tbl>
          </a:graphicData>
        </a:graphic>
      </p:graphicFrame>
    </p:spTree>
    <p:extLst>
      <p:ext uri="{BB962C8B-B14F-4D97-AF65-F5344CB8AC3E}">
        <p14:creationId xmlns:p14="http://schemas.microsoft.com/office/powerpoint/2010/main" val="423162989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pPr lvl="0">
              <a:defRPr/>
            </a:pPr>
            <a:r>
              <a:rPr lang="ko-KR" altLang="en-US" dirty="0" smtClean="0"/>
              <a:t>배급</a:t>
            </a:r>
            <a:endParaRPr lang="en-US" dirty="0"/>
          </a:p>
        </p:txBody>
      </p:sp>
      <p:sp>
        <p:nvSpPr>
          <p:cNvPr id="3" name="Text Placeholder 2"/>
          <p:cNvSpPr>
            <a:spLocks noGrp="1"/>
          </p:cNvSpPr>
          <p:nvPr>
            <p:ph type="body" sz="quarter" idx="11"/>
          </p:nvPr>
        </p:nvSpPr>
        <p:spPr/>
        <p:txBody>
          <a:bodyPr>
            <a:normAutofit/>
          </a:bodyPr>
          <a:lstStyle/>
          <a:p>
            <a:r>
              <a:rPr lang="ko-KR" altLang="en-US" dirty="0" smtClean="0"/>
              <a:t>물품 </a:t>
            </a:r>
            <a:r>
              <a:rPr lang="en-US" altLang="ko-KR" dirty="0" smtClean="0"/>
              <a:t>- </a:t>
            </a:r>
            <a:r>
              <a:rPr lang="ko-KR" altLang="en-US" dirty="0" smtClean="0"/>
              <a:t>무엇을 전달할 것인가</a:t>
            </a:r>
            <a:r>
              <a:rPr lang="en-US" dirty="0" smtClean="0"/>
              <a:t>?</a:t>
            </a:r>
            <a:endParaRPr lang="en-US" dirty="0"/>
          </a:p>
        </p:txBody>
      </p:sp>
      <p:sp>
        <p:nvSpPr>
          <p:cNvPr id="4" name="Text Placeholder 3"/>
          <p:cNvSpPr>
            <a:spLocks noGrp="1"/>
          </p:cNvSpPr>
          <p:nvPr>
            <p:ph type="body" sz="quarter" idx="12"/>
          </p:nvPr>
        </p:nvSpPr>
        <p:spPr/>
        <p:txBody>
          <a:bodyPr>
            <a:normAutofit fontScale="55000" lnSpcReduction="20000"/>
          </a:bodyPr>
          <a:lstStyle/>
          <a:p>
            <a:r>
              <a:rPr lang="ko-KR" altLang="en-US" dirty="0" smtClean="0">
                <a:effectLst>
                  <a:outerShdw blurRad="50800" dist="38100" dir="2700000" sx="101000" sy="101000" algn="tl" rotWithShape="0">
                    <a:srgbClr val="000000"/>
                  </a:outerShdw>
                </a:effectLst>
              </a:rPr>
              <a:t>필요물품들은 그 지역에서 </a:t>
            </a:r>
            <a:r>
              <a:rPr lang="ko-KR" altLang="en-US" dirty="0" err="1" smtClean="0">
                <a:effectLst>
                  <a:outerShdw blurRad="50800" dist="38100" dir="2700000" sx="101000" sy="101000" algn="tl" rotWithShape="0">
                    <a:srgbClr val="000000"/>
                  </a:outerShdw>
                </a:effectLst>
              </a:rPr>
              <a:t>정할것</a:t>
            </a:r>
            <a:r>
              <a:rPr lang="en-US" altLang="ko-KR" dirty="0" smtClean="0">
                <a:effectLst>
                  <a:outerShdw blurRad="50800" dist="38100" dir="2700000" sx="101000" sy="101000" algn="tl" rotWithShape="0">
                    <a:srgbClr val="000000"/>
                  </a:outerShdw>
                </a:effectLst>
              </a:rPr>
              <a:t>. </a:t>
            </a:r>
            <a:r>
              <a:rPr lang="ko-KR" altLang="en-US" dirty="0" smtClean="0">
                <a:effectLst>
                  <a:outerShdw blurRad="50800" dist="38100" dir="2700000" sx="101000" sy="101000" algn="tl" rotWithShape="0">
                    <a:srgbClr val="000000"/>
                  </a:outerShdw>
                </a:effectLst>
              </a:rPr>
              <a:t>가급적이면 </a:t>
            </a:r>
            <a:r>
              <a:rPr lang="ko-KR" altLang="en-US" dirty="0" err="1" smtClean="0">
                <a:effectLst>
                  <a:outerShdw blurRad="50800" dist="38100" dir="2700000" sx="101000" sy="101000" algn="tl" rotWithShape="0">
                    <a:srgbClr val="000000"/>
                  </a:outerShdw>
                </a:effectLst>
              </a:rPr>
              <a:t>그지역</a:t>
            </a:r>
            <a:r>
              <a:rPr lang="ko-KR" altLang="en-US" dirty="0" smtClean="0">
                <a:effectLst>
                  <a:outerShdw blurRad="50800" dist="38100" dir="2700000" sx="101000" sy="101000" algn="tl" rotWithShape="0">
                    <a:srgbClr val="000000"/>
                  </a:outerShdw>
                </a:effectLst>
              </a:rPr>
              <a:t> 물품들을 구입하라</a:t>
            </a:r>
            <a:r>
              <a:rPr lang="en-US" dirty="0" smtClean="0">
                <a:effectLst>
                  <a:outerShdw blurRad="50800" dist="38100" dir="2700000" sx="101000" sy="101000" algn="tl" rotWithShape="0">
                    <a:srgbClr val="000000"/>
                  </a:outerShdw>
                </a:effectLst>
              </a:rPr>
              <a:t>.</a:t>
            </a:r>
            <a:endParaRPr lang="en-US" sz="4400" dirty="0">
              <a:effectLst>
                <a:outerShdw blurRad="50800" dist="38100" dir="2700000" sx="101000" sy="101000" algn="tl" rotWithShape="0">
                  <a:srgbClr val="000000"/>
                </a:outerShdw>
              </a:effectLst>
            </a:endParaRPr>
          </a:p>
          <a:p>
            <a:pPr lvl="0"/>
            <a:r>
              <a:rPr lang="ko-KR" altLang="en-US" sz="4400" dirty="0" smtClean="0">
                <a:effectLst>
                  <a:outerShdw blurRad="50800" dist="38100" dir="2700000" sx="101000" sy="101000" algn="tl" rotWithShape="0">
                    <a:srgbClr val="000000"/>
                  </a:outerShdw>
                </a:effectLst>
              </a:rPr>
              <a:t>식량</a:t>
            </a:r>
            <a:endParaRPr lang="en-US" sz="4400" dirty="0">
              <a:effectLst>
                <a:outerShdw blurRad="50800" dist="38100" dir="2700000" sx="101000" sy="101000" algn="tl" rotWithShape="0">
                  <a:srgbClr val="000000"/>
                </a:outerShdw>
              </a:effectLst>
            </a:endParaRPr>
          </a:p>
          <a:p>
            <a:pPr lvl="1"/>
            <a:r>
              <a:rPr lang="ko-KR" altLang="en-US" dirty="0" smtClean="0">
                <a:effectLst>
                  <a:outerShdw blurRad="50800" dist="38100" dir="2700000" sx="101000" sy="101000" algn="tl" rotWithShape="0">
                    <a:srgbClr val="000000"/>
                  </a:outerShdw>
                </a:effectLst>
              </a:rPr>
              <a:t>배급 전 포장</a:t>
            </a:r>
            <a:endParaRPr lang="en-US" sz="4000" dirty="0">
              <a:effectLst>
                <a:outerShdw blurRad="50800" dist="38100" dir="2700000" sx="101000" sy="101000" algn="tl" rotWithShape="0">
                  <a:srgbClr val="000000"/>
                </a:outerShdw>
              </a:effectLst>
            </a:endParaRPr>
          </a:p>
          <a:p>
            <a:pPr lvl="1"/>
            <a:r>
              <a:rPr lang="ko-KR" altLang="en-US" dirty="0" smtClean="0">
                <a:effectLst>
                  <a:outerShdw blurRad="50800" dist="38100" dir="2700000" sx="101000" sy="101000" algn="tl" rotWithShape="0">
                    <a:srgbClr val="000000"/>
                  </a:outerShdw>
                </a:effectLst>
              </a:rPr>
              <a:t>단백질</a:t>
            </a:r>
            <a:endParaRPr lang="en-US" sz="4000" dirty="0">
              <a:effectLst>
                <a:outerShdw blurRad="50800" dist="38100" dir="2700000" sx="101000" sy="101000" algn="tl" rotWithShape="0">
                  <a:srgbClr val="000000"/>
                </a:outerShdw>
              </a:effectLst>
            </a:endParaRPr>
          </a:p>
          <a:p>
            <a:pPr lvl="1"/>
            <a:r>
              <a:rPr lang="en-US" dirty="0" smtClean="0">
                <a:effectLst>
                  <a:outerShdw blurRad="50800" dist="38100" dir="2700000" sx="101000" sy="101000" algn="tl" rotWithShape="0">
                    <a:srgbClr val="000000"/>
                  </a:outerShdw>
                </a:effectLst>
              </a:rPr>
              <a:t>1</a:t>
            </a:r>
            <a:r>
              <a:rPr lang="ko-KR" altLang="en-US" dirty="0" smtClean="0">
                <a:effectLst>
                  <a:outerShdw blurRad="50800" dist="38100" dir="2700000" sx="101000" sy="101000" algn="tl" rotWithShape="0">
                    <a:srgbClr val="000000"/>
                  </a:outerShdw>
                </a:effectLst>
              </a:rPr>
              <a:t>인당 들 수 있는 최대 무게</a:t>
            </a:r>
            <a:r>
              <a:rPr lang="en-US" dirty="0" smtClean="0">
                <a:effectLst>
                  <a:outerShdw blurRad="50800" dist="38100" dir="2700000" sx="101000" sy="101000" algn="tl" rotWithShape="0">
                    <a:srgbClr val="000000"/>
                  </a:outerShdw>
                </a:effectLst>
              </a:rPr>
              <a:t>(15-20 kg)</a:t>
            </a:r>
            <a:endParaRPr lang="en-US" sz="4000" dirty="0" smtClean="0">
              <a:effectLst>
                <a:outerShdw blurRad="50800" dist="38100" dir="2700000" sx="101000" sy="101000" algn="tl" rotWithShape="0">
                  <a:srgbClr val="000000"/>
                </a:outerShdw>
              </a:effectLst>
            </a:endParaRPr>
          </a:p>
          <a:p>
            <a:pPr lvl="0"/>
            <a:r>
              <a:rPr lang="ko-KR" altLang="en-US" dirty="0" smtClean="0">
                <a:effectLst>
                  <a:outerShdw blurRad="50800" dist="38100" dir="2700000" sx="101000" sy="101000" algn="tl" rotWithShape="0">
                    <a:srgbClr val="000000"/>
                  </a:outerShdw>
                </a:effectLst>
              </a:rPr>
              <a:t>대피소</a:t>
            </a:r>
            <a:endParaRPr lang="en-US" sz="4400" dirty="0" smtClean="0">
              <a:effectLst>
                <a:outerShdw blurRad="50800" dist="38100" dir="2700000" sx="101000" sy="101000" algn="tl" rotWithShape="0">
                  <a:srgbClr val="000000"/>
                </a:outerShdw>
              </a:effectLst>
            </a:endParaRPr>
          </a:p>
          <a:p>
            <a:pPr lvl="1"/>
            <a:r>
              <a:rPr lang="ko-KR" altLang="en-US" dirty="0" smtClean="0">
                <a:effectLst>
                  <a:outerShdw blurRad="50800" dist="38100" dir="2700000" sx="101000" sy="101000" algn="tl" rotWithShape="0">
                    <a:srgbClr val="000000"/>
                  </a:outerShdw>
                </a:effectLst>
              </a:rPr>
              <a:t>의류</a:t>
            </a:r>
            <a:r>
              <a:rPr lang="en-US" altLang="ko-KR" dirty="0" smtClean="0">
                <a:effectLst>
                  <a:outerShdw blurRad="50800" dist="38100" dir="2700000" sx="101000" sy="101000" algn="tl" rotWithShape="0">
                    <a:srgbClr val="000000"/>
                  </a:outerShdw>
                </a:effectLst>
              </a:rPr>
              <a:t>/</a:t>
            </a:r>
            <a:r>
              <a:rPr lang="ko-KR" altLang="en-US" dirty="0" smtClean="0">
                <a:effectLst>
                  <a:outerShdw blurRad="50800" dist="38100" dir="2700000" sx="101000" sy="101000" algn="tl" rotWithShape="0">
                    <a:srgbClr val="000000"/>
                  </a:outerShdw>
                </a:effectLst>
              </a:rPr>
              <a:t>이불</a:t>
            </a:r>
            <a:endParaRPr lang="en-US" sz="4000" dirty="0">
              <a:effectLst>
                <a:outerShdw blurRad="50800" dist="38100" dir="2700000" sx="101000" sy="101000" algn="tl" rotWithShape="0">
                  <a:srgbClr val="000000"/>
                </a:outerShdw>
              </a:effectLst>
            </a:endParaRPr>
          </a:p>
          <a:p>
            <a:pPr lvl="1"/>
            <a:r>
              <a:rPr lang="ko-KR" altLang="en-US" dirty="0"/>
              <a:t>텐트</a:t>
            </a:r>
            <a:r>
              <a:rPr lang="en-US" altLang="ko-KR" dirty="0"/>
              <a:t>, </a:t>
            </a:r>
            <a:r>
              <a:rPr lang="ko-KR" altLang="en-US" dirty="0"/>
              <a:t>통조림</a:t>
            </a:r>
            <a:r>
              <a:rPr lang="en-US" altLang="ko-KR" dirty="0"/>
              <a:t>, </a:t>
            </a:r>
            <a:r>
              <a:rPr lang="ko-KR" altLang="en-US" dirty="0"/>
              <a:t>기타 플라스틱 </a:t>
            </a:r>
            <a:r>
              <a:rPr lang="ko-KR" altLang="en-US" dirty="0" smtClean="0"/>
              <a:t>바닥 마감재</a:t>
            </a:r>
            <a:endParaRPr lang="en-US" sz="4000" dirty="0">
              <a:effectLst>
                <a:outerShdw blurRad="50800" dist="38100" dir="2700000" sx="101000" sy="101000" algn="tl" rotWithShape="0">
                  <a:srgbClr val="000000"/>
                </a:outerShdw>
              </a:effectLst>
            </a:endParaRPr>
          </a:p>
          <a:p>
            <a:pPr lvl="1"/>
            <a:r>
              <a:rPr lang="ko-KR" altLang="en-US" dirty="0" smtClean="0">
                <a:effectLst>
                  <a:outerShdw blurRad="50800" dist="38100" dir="2700000" sx="101000" sy="101000" algn="tl" rotWithShape="0">
                    <a:srgbClr val="000000"/>
                  </a:outerShdw>
                </a:effectLst>
              </a:rPr>
              <a:t>건축도구</a:t>
            </a:r>
            <a:endParaRPr lang="en-US" sz="4000" dirty="0">
              <a:effectLst>
                <a:outerShdw blurRad="50800" dist="38100" dir="2700000" sx="101000" sy="101000" algn="tl" rotWithShape="0">
                  <a:srgbClr val="000000"/>
                </a:outerShdw>
              </a:effectLst>
            </a:endParaRPr>
          </a:p>
          <a:p>
            <a:pPr lvl="0"/>
            <a:r>
              <a:rPr lang="ko-KR" altLang="en-US" dirty="0" smtClean="0">
                <a:effectLst>
                  <a:outerShdw blurRad="50800" dist="38100" dir="2700000" sx="101000" sy="101000" algn="tl" rotWithShape="0">
                    <a:srgbClr val="000000"/>
                  </a:outerShdw>
                </a:effectLst>
              </a:rPr>
              <a:t>물</a:t>
            </a:r>
            <a:endParaRPr lang="en-US" sz="4400" dirty="0">
              <a:effectLst>
                <a:outerShdw blurRad="50800" dist="38100" dir="2700000" sx="101000" sy="101000" algn="tl" rotWithShape="0">
                  <a:srgbClr val="000000"/>
                </a:outerShdw>
              </a:effectLst>
            </a:endParaRPr>
          </a:p>
          <a:p>
            <a:pPr lvl="0"/>
            <a:r>
              <a:rPr lang="ko-KR" altLang="en-US" dirty="0" smtClean="0">
                <a:effectLst>
                  <a:outerShdw blurRad="50800" dist="38100" dir="2700000" sx="101000" sy="101000" algn="tl" rotWithShape="0">
                    <a:srgbClr val="000000"/>
                  </a:outerShdw>
                </a:effectLst>
              </a:rPr>
              <a:t>가족단위 재난키트</a:t>
            </a:r>
            <a:endParaRPr lang="en-US" sz="4400" dirty="0">
              <a:effectLst>
                <a:outerShdw blurRad="50800" dist="38100" dir="2700000" sx="101000" sy="101000" algn="tl" rotWithShape="0">
                  <a:srgbClr val="000000"/>
                </a:outerShdw>
              </a:effectLst>
            </a:endParaRPr>
          </a:p>
          <a:p>
            <a:pPr lvl="0"/>
            <a:r>
              <a:rPr lang="ko-KR" altLang="en-US" dirty="0" smtClean="0">
                <a:effectLst>
                  <a:outerShdw blurRad="50800" dist="38100" dir="2700000" sx="101000" sy="101000" algn="tl" rotWithShape="0">
                    <a:srgbClr val="000000"/>
                  </a:outerShdw>
                </a:effectLst>
              </a:rPr>
              <a:t>위생키트</a:t>
            </a:r>
            <a:endParaRPr lang="en-US" sz="4400" dirty="0">
              <a:effectLst>
                <a:outerShdw blurRad="50800" dist="38100" dir="2700000" sx="101000" sy="101000" algn="tl" rotWithShape="0">
                  <a:srgbClr val="000000"/>
                </a:outerShdw>
              </a:effectLst>
            </a:endParaRPr>
          </a:p>
          <a:p>
            <a:r>
              <a:rPr lang="ko-KR" altLang="en-US" dirty="0"/>
              <a:t>트럭을 통해 운반하는 것이 가장 이상적이며 밧줄이나 막대기를 </a:t>
            </a:r>
            <a:r>
              <a:rPr lang="ko-KR" altLang="en-US" dirty="0" smtClean="0"/>
              <a:t>이용해 경계선 만들기</a:t>
            </a:r>
            <a:r>
              <a:rPr lang="en-US" dirty="0" smtClean="0">
                <a:effectLst>
                  <a:outerShdw blurRad="50800" dist="38100" dir="2700000" sx="101000" sy="101000" algn="tl" rotWithShape="0">
                    <a:srgbClr val="000000"/>
                  </a:outerShdw>
                </a:effectLst>
              </a:rPr>
              <a:t>.</a:t>
            </a:r>
            <a:endParaRPr lang="en-US" sz="4400" dirty="0">
              <a:effectLst>
                <a:outerShdw blurRad="50800" dist="38100" dir="2700000" sx="101000" sy="101000" algn="tl" rotWithShape="0">
                  <a:srgbClr val="000000"/>
                </a:outerShdw>
              </a:effectLst>
            </a:endParaRPr>
          </a:p>
          <a:p>
            <a:r>
              <a:rPr lang="ko-KR" altLang="en-US" dirty="0" smtClean="0">
                <a:effectLst>
                  <a:outerShdw blurRad="50800" dist="38100" dir="2700000" sx="101000" sy="101000" algn="tl" rotWithShape="0">
                    <a:srgbClr val="000000"/>
                  </a:outerShdw>
                </a:effectLst>
              </a:rPr>
              <a:t>생계 키트</a:t>
            </a:r>
            <a:r>
              <a:rPr lang="en-US" altLang="ko-KR" dirty="0" smtClean="0">
                <a:effectLst>
                  <a:outerShdw blurRad="50800" dist="38100" dir="2700000" sx="101000" sy="101000" algn="tl" rotWithShape="0">
                    <a:srgbClr val="000000"/>
                  </a:outerShdw>
                </a:effectLst>
              </a:rPr>
              <a:t>.</a:t>
            </a:r>
            <a:r>
              <a:rPr lang="en-US" dirty="0" smtClean="0">
                <a:effectLst>
                  <a:outerShdw blurRad="50800" dist="38100" dir="2700000" sx="101000" sy="101000" algn="tl" rotWithShape="0">
                    <a:srgbClr val="000000"/>
                  </a:outerShdw>
                </a:effectLst>
              </a:rPr>
              <a:t> </a:t>
            </a:r>
            <a:endParaRPr lang="en-US" dirty="0">
              <a:effectLst>
                <a:outerShdw blurRad="50800" dist="38100" dir="2700000" sx="101000" sy="101000" algn="tl" rotWithShape="0">
                  <a:srgbClr val="000000"/>
                </a:outerShdw>
              </a:effectLst>
            </a:endParaRPr>
          </a:p>
        </p:txBody>
      </p:sp>
      <p:pic>
        <p:nvPicPr>
          <p:cNvPr id="337922" name="Picture 2" descr="http://static.guim.co.uk/sys-images/Guardian/Pix/pictures/2011/5/13/1305279564412/Pakistan-flood-victim-007.jpg"/>
          <p:cNvPicPr>
            <a:picLocks noChangeAspect="1" noChangeArrowheads="1"/>
          </p:cNvPicPr>
          <p:nvPr/>
        </p:nvPicPr>
        <p:blipFill>
          <a:blip r:embed="rId3" cstate="email"/>
          <a:srcRect/>
          <a:stretch>
            <a:fillRect/>
          </a:stretch>
        </p:blipFill>
        <p:spPr bwMode="auto">
          <a:xfrm>
            <a:off x="6324599" y="1447800"/>
            <a:ext cx="2738783"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17427415"/>
      </p:ext>
    </p:extLst>
  </p:cSld>
  <p:clrMapOvr>
    <a:masterClrMapping/>
  </p:clrMapOvr>
  <p:timing>
    <p:tnLst>
      <p:par>
        <p:cTn id="1" dur="indefinite" restart="never" nodeType="tmRoot"/>
      </p:par>
    </p:tnLst>
  </p:timing>
</p:sld>
</file>

<file path=ppt/theme/theme1.xml><?xml version="1.0" encoding="utf-8"?>
<a:theme xmlns:a="http://schemas.openxmlformats.org/drawingml/2006/main" name="IDR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IDR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IDR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IDR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IDR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3_IDR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IDRN Template</Template>
  <TotalTime>17900</TotalTime>
  <Words>6738</Words>
  <Application>Microsoft Office PowerPoint</Application>
  <PresentationFormat>On-screen Show (4:3)</PresentationFormat>
  <Paragraphs>2056</Paragraphs>
  <Slides>202</Slides>
  <Notes>70</Notes>
  <HiddenSlides>0</HiddenSlides>
  <MMClips>0</MMClips>
  <ScaleCrop>false</ScaleCrop>
  <HeadingPairs>
    <vt:vector size="8" baseType="variant">
      <vt:variant>
        <vt:lpstr>Fonts Used</vt:lpstr>
      </vt:variant>
      <vt:variant>
        <vt:i4>9</vt:i4>
      </vt:variant>
      <vt:variant>
        <vt:lpstr>Theme</vt:lpstr>
      </vt:variant>
      <vt:variant>
        <vt:i4>6</vt:i4>
      </vt:variant>
      <vt:variant>
        <vt:lpstr>Embedded OLE Servers</vt:lpstr>
      </vt:variant>
      <vt:variant>
        <vt:i4>2</vt:i4>
      </vt:variant>
      <vt:variant>
        <vt:lpstr>Slide Titles</vt:lpstr>
      </vt:variant>
      <vt:variant>
        <vt:i4>202</vt:i4>
      </vt:variant>
    </vt:vector>
  </HeadingPairs>
  <TitlesOfParts>
    <vt:vector size="219" baseType="lpstr">
      <vt:lpstr>ＭＳ Ｐゴシック</vt:lpstr>
      <vt:lpstr>SimSun</vt:lpstr>
      <vt:lpstr>맑은 고딕</vt:lpstr>
      <vt:lpstr>Aharoni</vt:lpstr>
      <vt:lpstr>Arial</vt:lpstr>
      <vt:lpstr>Calibri</vt:lpstr>
      <vt:lpstr>Georgia</vt:lpstr>
      <vt:lpstr>Times</vt:lpstr>
      <vt:lpstr>Times New Roman</vt:lpstr>
      <vt:lpstr>IDRN Template</vt:lpstr>
      <vt:lpstr>1_IDRN Template</vt:lpstr>
      <vt:lpstr>IDR Theme</vt:lpstr>
      <vt:lpstr>1_IDR Theme</vt:lpstr>
      <vt:lpstr>2_IDR Theme</vt:lpstr>
      <vt:lpstr>3_IDR Theme</vt:lpstr>
      <vt:lpstr>Acrobat Document</vt:lpstr>
      <vt:lpstr>Clip</vt:lpstr>
      <vt:lpstr>PowerPoint Presentation</vt:lpstr>
      <vt:lpstr>PowerPoint Presentation</vt:lpstr>
      <vt:lpstr>PowerPoint Presentation</vt:lpstr>
      <vt:lpstr>PowerPoint Presentation</vt:lpstr>
      <vt:lpstr>PowerPoint Presentation</vt:lpstr>
      <vt:lpstr>재난 발생빈도의 증가</vt:lpstr>
      <vt:lpstr>재난은 점점 증가하고 있다</vt:lpstr>
      <vt:lpstr>지난 10년 간</vt:lpstr>
      <vt:lpstr>도움은 언제 오는가?</vt:lpstr>
      <vt:lpstr>IDRN</vt:lpstr>
      <vt:lpstr>PowerPoint Presentation</vt:lpstr>
      <vt:lpstr>PowerPoint Presentation</vt:lpstr>
      <vt:lpstr>PowerPoint Presentation</vt:lpstr>
      <vt:lpstr>PowerPoint Presentation</vt:lpstr>
      <vt:lpstr>PowerPoint Presentation</vt:lpstr>
      <vt:lpstr>재난의 순환</vt:lpstr>
      <vt:lpstr>PowerPoint Presentation</vt:lpstr>
      <vt:lpstr>재난의 정의는?</vt:lpstr>
      <vt:lpstr>무엇이 위기를 만드는가?</vt:lpstr>
      <vt:lpstr>PowerPoint Presentation</vt:lpstr>
      <vt:lpstr>PowerPoint Presentation</vt:lpstr>
      <vt:lpstr>PowerPoint Presentation</vt:lpstr>
      <vt:lpstr>PowerPoint Presentation</vt:lpstr>
      <vt:lpstr>취약점</vt:lpstr>
      <vt:lpstr>재난 노출 정도</vt:lpstr>
      <vt:lpstr>취약성/피해감수성</vt:lpstr>
      <vt:lpstr>대응력의 부족</vt:lpstr>
      <vt:lpstr>위험/영향</vt:lpstr>
      <vt:lpstr>PowerPoint Presentation</vt:lpstr>
      <vt:lpstr>PowerPoint Presentation</vt:lpstr>
      <vt:lpstr>재난은 지역적이다</vt:lpstr>
      <vt:lpstr>PowerPoint Presentation</vt:lpstr>
      <vt:lpstr>   재난 위험 경감에 대한 HFA 권고사항</vt:lpstr>
      <vt:lpstr>PowerPoint Presentation</vt:lpstr>
      <vt:lpstr>계획을 수립하라</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재난의 순환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치료구역설계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Advent II</dc:creator>
  <cp:lastModifiedBy>Joseph Lee</cp:lastModifiedBy>
  <cp:revision>518</cp:revision>
  <dcterms:created xsi:type="dcterms:W3CDTF">2010-12-30T00:10:30Z</dcterms:created>
  <dcterms:modified xsi:type="dcterms:W3CDTF">2015-03-20T23:59:06Z</dcterms:modified>
</cp:coreProperties>
</file>